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Default Extension="xlsx" ContentType="application/vnd.openxmlformats-officedocument.spreadsheetml.sheet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83" r:id="rId6"/>
    <p:sldId id="261" r:id="rId7"/>
    <p:sldId id="279" r:id="rId8"/>
    <p:sldId id="277" r:id="rId9"/>
    <p:sldId id="284" r:id="rId10"/>
    <p:sldId id="275" r:id="rId11"/>
    <p:sldId id="285" r:id="rId12"/>
    <p:sldId id="262" r:id="rId13"/>
    <p:sldId id="260" r:id="rId14"/>
    <p:sldId id="278" r:id="rId15"/>
  </p:sldIdLst>
  <p:sldSz cx="9144000" cy="5143500" type="screen16x9"/>
  <p:notesSz cx="6858000" cy="9144000"/>
  <p:embeddedFontLst>
    <p:embeddedFont>
      <p:font typeface="Montserrat Light" charset="-94"/>
      <p:regular r:id="rId17"/>
      <p:bold r:id="rId18"/>
      <p:italic r:id="rId19"/>
      <p:boldItalic r:id="rId20"/>
    </p:embeddedFont>
    <p:embeddedFont>
      <p:font typeface="Montserrat ExtraBold" charset="-94"/>
      <p:bold r:id="rId21"/>
      <p:boldItalic r:id="rId22"/>
    </p:embeddedFont>
    <p:embeddedFont>
      <p:font typeface="Montserrat" charset="-94"/>
      <p:regular r:id="rId23"/>
      <p:bold r:id="rId24"/>
      <p:italic r:id="rId25"/>
      <p:boldItalic r:id="rId26"/>
    </p:embeddedFont>
    <p:embeddedFont>
      <p:font typeface="맑은 고딕" pitchFamily="34" charset="-127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C2CF"/>
    <a:srgbClr val="13D9E3"/>
  </p:clrMru>
</p:presentationPr>
</file>

<file path=ppt/tableStyles.xml><?xml version="1.0" encoding="utf-8"?>
<a:tblStyleLst xmlns:a="http://schemas.openxmlformats.org/drawingml/2006/main" def="{5B1E3BCF-42D0-4FBE-AC92-6EF87D7382E0}">
  <a:tblStyle styleId="{5B1E3BCF-42D0-4FBE-AC92-6EF87D7382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47" d="100"/>
          <a:sy n="147" d="100"/>
        </p:scale>
        <p:origin x="-594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al__ma_Sayfas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al__ma_Sayfas_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al__ma_Sayfas_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al__ma_Sayfas_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tr-TR"/>
  <c:chart>
    <c:autoTitleDeleted val="1"/>
    <c:plotArea>
      <c:layout>
        <c:manualLayout>
          <c:layoutTarget val="inner"/>
          <c:xMode val="edge"/>
          <c:yMode val="edge"/>
          <c:x val="1.5470990552706615E-2"/>
          <c:y val="1.0689468503937021E-2"/>
          <c:w val="0.9642522663173877"/>
          <c:h val="0.9738511318897635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spPr>
              <a:noFill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1D8-4C98-8190-B3D8595BAB09}"/>
              </c:ext>
            </c:extLst>
          </c:dPt>
          <c:dPt>
            <c:idx val="1"/>
            <c:spPr>
              <a:solidFill>
                <a:schemeClr val="accent4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1D8-4C98-8190-B3D8595BAB09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85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E1D8-4C98-8190-B3D8595BAB09}"/>
            </c:ext>
          </c:extLst>
        </c:ser>
        <c:firstSliceAng val="0"/>
        <c:holeSize val="87"/>
      </c:doughnutChart>
    </c:plotArea>
    <c:plotVisOnly val="1"/>
    <c:dispBlanksAs val="zero"/>
  </c:chart>
  <c:txPr>
    <a:bodyPr/>
    <a:lstStyle/>
    <a:p>
      <a:pPr>
        <a:defRPr sz="1800"/>
      </a:pPr>
      <a:endParaRPr lang="tr-TR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tr-TR"/>
  <c:chart>
    <c:autoTitleDeleted val="1"/>
    <c:plotArea>
      <c:layout>
        <c:manualLayout>
          <c:layoutTarget val="inner"/>
          <c:xMode val="edge"/>
          <c:yMode val="edge"/>
          <c:x val="1.5470990552706614E-2"/>
          <c:y val="1.0689468503937019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spPr>
              <a:noFill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60AF-42AC-89EE-5A7AEE34D7F8}"/>
              </c:ext>
            </c:extLst>
          </c:dPt>
          <c:dPt>
            <c:idx val="1"/>
            <c:spPr>
              <a:solidFill>
                <a:schemeClr val="accent3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60AF-42AC-89EE-5A7AEE34D7F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25</c:v>
                </c:pt>
                <c:pt idx="1">
                  <c:v>75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0AF-42AC-89EE-5A7AEE34D7F8}"/>
            </c:ext>
          </c:extLst>
        </c:ser>
        <c:firstSliceAng val="0"/>
        <c:holeSize val="84"/>
      </c:doughnutChart>
    </c:plotArea>
    <c:plotVisOnly val="1"/>
    <c:dispBlanksAs val="zero"/>
  </c:chart>
  <c:txPr>
    <a:bodyPr/>
    <a:lstStyle/>
    <a:p>
      <a:pPr>
        <a:defRPr sz="1800"/>
      </a:pPr>
      <a:endParaRPr lang="tr-TR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tr-TR"/>
  <c:chart>
    <c:autoTitleDeleted val="1"/>
    <c:plotArea>
      <c:layout>
        <c:manualLayout>
          <c:layoutTarget val="inner"/>
          <c:xMode val="edge"/>
          <c:yMode val="edge"/>
          <c:x val="1.5470990552706614E-2"/>
          <c:y val="1.0689468503937019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spPr>
              <a:noFill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FB0-4F49-9089-ADAAF006AE76}"/>
              </c:ext>
            </c:extLst>
          </c:dPt>
          <c:dPt>
            <c:idx val="1"/>
            <c:spPr>
              <a:solidFill>
                <a:schemeClr val="accent2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FB0-4F49-9089-ADAAF006AE7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FB0-4F49-9089-ADAAF006AE76}"/>
            </c:ext>
          </c:extLst>
        </c:ser>
        <c:firstSliceAng val="0"/>
        <c:holeSize val="81"/>
      </c:doughnutChart>
    </c:plotArea>
    <c:plotVisOnly val="1"/>
    <c:dispBlanksAs val="zero"/>
  </c:chart>
  <c:txPr>
    <a:bodyPr/>
    <a:lstStyle/>
    <a:p>
      <a:pPr>
        <a:defRPr sz="1800"/>
      </a:pPr>
      <a:endParaRPr lang="tr-TR"/>
    </a:p>
  </c:txPr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tr-TR"/>
  <c:chart>
    <c:autoTitleDeleted val="1"/>
    <c:plotArea>
      <c:layout>
        <c:manualLayout>
          <c:layoutTarget val="inner"/>
          <c:xMode val="edge"/>
          <c:yMode val="edge"/>
          <c:x val="1.5470990552706614E-2"/>
          <c:y val="1.0689468503937019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spPr>
              <a:noFill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1E3D-49CB-8DB2-11CFD1EDC9E3}"/>
              </c:ext>
            </c:extLst>
          </c:dPt>
          <c:dPt>
            <c:idx val="1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1E3D-49CB-8DB2-11CFD1EDC9E3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45</c:v>
                </c:pt>
                <c:pt idx="1">
                  <c:v>55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1E3D-49CB-8DB2-11CFD1EDC9E3}"/>
            </c:ext>
          </c:extLst>
        </c:ser>
        <c:firstSliceAng val="0"/>
        <c:holeSize val="73"/>
      </c:doughnutChart>
    </c:plotArea>
    <c:plotVisOnly val="1"/>
    <c:dispBlanksAs val="zero"/>
  </c:chart>
  <c:txPr>
    <a:bodyPr/>
    <a:lstStyle/>
    <a:p>
      <a:pPr>
        <a:defRPr sz="1800"/>
      </a:pPr>
      <a:endParaRPr lang="tr-TR"/>
    </a:p>
  </c:txPr>
  <c:externalData r:id="rId1"/>
</c:chartSpace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2438550" y="1811950"/>
            <a:ext cx="4266900" cy="11598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438550" y="2840054"/>
            <a:ext cx="4266900" cy="7848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2370425" y="1780800"/>
            <a:ext cx="4403100" cy="19443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683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1pPr>
            <a:lvl2pPr marL="914400" lvl="1" indent="-368300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2pPr>
            <a:lvl3pPr marL="1371600" lvl="2" indent="-368300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3pPr>
            <a:lvl4pPr marL="1828800" lvl="3" indent="-368300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4pPr>
            <a:lvl5pPr marL="2286000" lvl="4" indent="-368300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5pPr>
            <a:lvl6pPr marL="2743200" lvl="5" indent="-368300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6pPr>
            <a:lvl7pPr marL="3200400" lvl="6" indent="-368300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7pPr>
            <a:lvl8pPr marL="3657600" lvl="7" indent="-368300" algn="ctr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8pPr>
            <a:lvl9pPr marL="4114800" lvl="8" indent="-36830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3593400" y="11623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7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marL="914400" lvl="1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marL="1371600" lvl="2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marL="1828800" lvl="3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marL="2286000" lvl="4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marL="2743200" lvl="5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marL="3200400" lvl="6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marL="3657600" lvl="7" indent="-3683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marL="4114800" lvl="8" indent="-36830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699000" y="790150"/>
            <a:ext cx="3494700" cy="828000"/>
          </a:xfrm>
          <a:prstGeom prst="rect">
            <a:avLst/>
          </a:prstGeom>
        </p:spPr>
        <p:txBody>
          <a:bodyPr spcFirstLastPara="1" wrap="square" lIns="0" tIns="0" rIns="0" bIns="0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699000" y="1770225"/>
            <a:ext cx="3494700" cy="25833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marL="914400" lvl="1" indent="-3683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marL="1371600" lvl="2" indent="-3683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marL="1828800" lvl="3" indent="-3683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marL="2286000" lvl="4" indent="-3683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marL="2743200" lvl="5" indent="-3683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marL="3200400" lvl="6" indent="-3683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marL="3657600" lvl="7" indent="-3683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marL="4114800" lvl="8" indent="-368300" rtl="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2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457200" y="534577"/>
            <a:ext cx="8229600" cy="393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200" lvl="0" indent="-228600" algn="ctr">
              <a:spcBef>
                <a:spcPts val="360"/>
              </a:spcBef>
              <a:spcAft>
                <a:spcPts val="100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1000">
              <a:schemeClr val="tx1"/>
            </a:gs>
            <a:gs pos="46000">
              <a:schemeClr val="tx1"/>
            </a:gs>
          </a:gsLst>
          <a:lin ang="5400700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8" name="Picture 6" descr="black panther icon transparent ile ilgili gÃ¶rsel sonucu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57884" y="2804798"/>
            <a:ext cx="3643338" cy="3165656"/>
          </a:xfrm>
          <a:prstGeom prst="rect">
            <a:avLst/>
          </a:prstGeom>
          <a:noFill/>
        </p:spPr>
      </p:pic>
      <p:pic>
        <p:nvPicPr>
          <p:cNvPr id="54279" name="Picture 7" descr="E:\gtu logo.png"/>
          <p:cNvPicPr>
            <a:picLocks noChangeAspect="1" noChangeArrowheads="1"/>
          </p:cNvPicPr>
          <p:nvPr/>
        </p:nvPicPr>
        <p:blipFill>
          <a:blip r:embed="rId4">
            <a:lum bright="-100000" contrast="-100000"/>
          </a:blip>
          <a:srcRect/>
          <a:stretch>
            <a:fillRect/>
          </a:stretch>
        </p:blipFill>
        <p:spPr bwMode="auto">
          <a:xfrm>
            <a:off x="8072430" y="0"/>
            <a:ext cx="1071570" cy="612977"/>
          </a:xfrm>
          <a:prstGeom prst="rect">
            <a:avLst/>
          </a:prstGeom>
          <a:noFill/>
        </p:spPr>
      </p:pic>
      <p:sp>
        <p:nvSpPr>
          <p:cNvPr id="13" name="12 Dikdörtgen"/>
          <p:cNvSpPr/>
          <p:nvPr/>
        </p:nvSpPr>
        <p:spPr>
          <a:xfrm>
            <a:off x="1285852" y="1285866"/>
            <a:ext cx="6643734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r-TR" sz="54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r>
              <a:rPr lang="tr-TR" sz="48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BİLEK PARTNER</a:t>
            </a:r>
            <a:r>
              <a:rPr lang="tr-TR" sz="54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r>
              <a:rPr lang="tr-TR" sz="32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tr-TR" sz="32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tr-TR" sz="2400" b="1" spc="3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Aktivite Takip Bilekliği</a:t>
            </a:r>
            <a:br>
              <a:rPr lang="tr-TR" sz="2400" b="1" spc="3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tr-TR" sz="1200" b="1" spc="3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24.05.2019</a:t>
            </a:r>
            <a:endParaRPr lang="tr-TR" sz="1200" b="1" spc="300" dirty="0" smtClean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tr-TR" sz="2400" b="1" spc="300" dirty="0" smtClean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tr-TR" sz="2400" b="1" spc="3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tr-TR" sz="2400" b="1" spc="3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tr-TR" sz="20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Danışman : Prof Dr Erkan </a:t>
            </a:r>
            <a:r>
              <a:rPr lang="tr-TR" sz="2000" b="1" dirty="0" err="1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Zergeroğlu</a:t>
            </a:r>
            <a:r>
              <a:rPr lang="tr-TR" sz="20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tr-TR" sz="20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tr-TR" sz="2000" dirty="0"/>
          </a:p>
        </p:txBody>
      </p:sp>
      <p:sp>
        <p:nvSpPr>
          <p:cNvPr id="14" name="13 Metin Yer Tutucusu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 txBox="1">
            <a:spLocks noGrp="1"/>
          </p:cNvSpPr>
          <p:nvPr>
            <p:ph type="body" idx="4294967295"/>
          </p:nvPr>
        </p:nvSpPr>
        <p:spPr>
          <a:xfrm>
            <a:off x="1860500" y="481100"/>
            <a:ext cx="2508300" cy="419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tr-TR" sz="4000" dirty="0" smtClean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Mobile Görünüm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247" name="Google Shape;247;p32"/>
          <p:cNvSpPr/>
          <p:nvPr/>
        </p:nvSpPr>
        <p:spPr>
          <a:xfrm>
            <a:off x="5287892" y="1107692"/>
            <a:ext cx="1645500" cy="29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Place your screenshot here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3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  <p:grpSp>
        <p:nvGrpSpPr>
          <p:cNvPr id="249" name="Google Shape;249;p32"/>
          <p:cNvGrpSpPr/>
          <p:nvPr/>
        </p:nvGrpSpPr>
        <p:grpSpPr>
          <a:xfrm>
            <a:off x="5143504" y="571509"/>
            <a:ext cx="1928826" cy="4000767"/>
            <a:chOff x="2547150" y="238125"/>
            <a:chExt cx="2525675" cy="5238750"/>
          </a:xfrm>
        </p:grpSpPr>
        <p:sp>
          <p:nvSpPr>
            <p:cNvPr id="250" name="Google Shape;250;p32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2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gradFill>
              <a:gsLst>
                <a:gs pos="0">
                  <a:srgbClr val="E61E7F"/>
                </a:gs>
                <a:gs pos="100000">
                  <a:srgbClr val="FF990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2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gradFill>
              <a:gsLst>
                <a:gs pos="0">
                  <a:srgbClr val="E61E7F"/>
                </a:gs>
                <a:gs pos="100000">
                  <a:srgbClr val="FF990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2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gradFill>
              <a:gsLst>
                <a:gs pos="0">
                  <a:srgbClr val="E61E7F"/>
                </a:gs>
                <a:gs pos="100000">
                  <a:srgbClr val="FF990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86" name="AutoShape 2" descr="blob:https://web.telegram.org/c16dec50-fc5e-4c4c-b5f8-34d63945b30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pic>
        <p:nvPicPr>
          <p:cNvPr id="16387" name="Picture 3" descr="C:\Users\Aurora\Desktop\396 slide\c16dec50-fc5e-4c4c-b5f8-34d63945b30a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14942" y="928676"/>
            <a:ext cx="1785950" cy="3571900"/>
          </a:xfrm>
          <a:prstGeom prst="rect">
            <a:avLst/>
          </a:prstGeom>
          <a:noFill/>
        </p:spPr>
      </p:pic>
      <p:pic>
        <p:nvPicPr>
          <p:cNvPr id="12" name="Picture 7" descr="E:\gtu logo.png"/>
          <p:cNvPicPr>
            <a:picLocks noChangeAspect="1" noChangeArrowheads="1"/>
          </p:cNvPicPr>
          <p:nvPr/>
        </p:nvPicPr>
        <p:blipFill>
          <a:blip r:embed="rId4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D9E3"/>
            </a:gs>
            <a:gs pos="100000">
              <a:srgbClr val="45C2CF"/>
            </a:gs>
          </a:gsLst>
          <a:lin ang="5400012" scaled="0"/>
        </a:gra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288" name="Google Shape;288;p3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/>
          </a:p>
        </p:txBody>
      </p:sp>
      <p:sp>
        <p:nvSpPr>
          <p:cNvPr id="287" name="Google Shape;287;p36"/>
          <p:cNvSpPr txBox="1">
            <a:spLocks noGrp="1"/>
          </p:cNvSpPr>
          <p:nvPr>
            <p:ph type="body" idx="4294967295"/>
          </p:nvPr>
        </p:nvSpPr>
        <p:spPr>
          <a:xfrm>
            <a:off x="3857620" y="428610"/>
            <a:ext cx="5072066" cy="428626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endParaRPr lang="tr-TR" sz="1800" dirty="0" smtClean="0">
              <a:solidFill>
                <a:srgbClr val="000000"/>
              </a:solidFill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tr-TR" sz="1800" dirty="0" smtClean="0">
              <a:solidFill>
                <a:srgbClr val="000000"/>
              </a:solidFill>
            </a:endParaRP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smtClean="0">
                <a:solidFill>
                  <a:srgbClr val="000000"/>
                </a:solidFill>
              </a:rPr>
              <a:t>Adım sayar algoritması</a:t>
            </a: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smtClean="0">
                <a:solidFill>
                  <a:srgbClr val="000000"/>
                </a:solidFill>
              </a:rPr>
              <a:t>Aktivite yürüme, koşma, durma</a:t>
            </a: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smtClean="0">
                <a:solidFill>
                  <a:srgbClr val="000000"/>
                </a:solidFill>
              </a:rPr>
              <a:t>Aktivite merdiven çıkma</a:t>
            </a: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smtClean="0">
                <a:solidFill>
                  <a:srgbClr val="000000"/>
                </a:solidFill>
              </a:rPr>
              <a:t>Aktivite oturma algoritmaları</a:t>
            </a:r>
          </a:p>
        </p:txBody>
      </p:sp>
      <p:sp>
        <p:nvSpPr>
          <p:cNvPr id="8194" name="AutoShape 2" descr="linux windows transparent ile ilgili gÃ¶rsel sonucu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grpSp>
        <p:nvGrpSpPr>
          <p:cNvPr id="12" name="Google Shape;218;p29"/>
          <p:cNvGrpSpPr/>
          <p:nvPr/>
        </p:nvGrpSpPr>
        <p:grpSpPr>
          <a:xfrm rot="2656560">
            <a:off x="229775" y="22483"/>
            <a:ext cx="2587711" cy="687831"/>
            <a:chOff x="4877339" y="2176003"/>
            <a:chExt cx="3040276" cy="636410"/>
          </a:xfrm>
        </p:grpSpPr>
        <p:sp>
          <p:nvSpPr>
            <p:cNvPr id="13" name="Google Shape;219;p29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3C78D8"/>
                </a:gs>
                <a:gs pos="100000">
                  <a:srgbClr val="00FFFF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21;p29"/>
            <p:cNvSpPr txBox="1"/>
            <p:nvPr/>
          </p:nvSpPr>
          <p:spPr>
            <a:xfrm rot="18900000">
              <a:off x="5387673" y="2176003"/>
              <a:ext cx="2341512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Veri Analiz</a:t>
              </a:r>
              <a:endPara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sp>
        <p:nvSpPr>
          <p:cNvPr id="16" name="Google Shape;215;p29"/>
          <p:cNvSpPr/>
          <p:nvPr/>
        </p:nvSpPr>
        <p:spPr>
          <a:xfrm rot="539245">
            <a:off x="152424" y="115356"/>
            <a:ext cx="512389" cy="569117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" name="Google Shape;355;p38"/>
          <p:cNvSpPr/>
          <p:nvPr/>
        </p:nvSpPr>
        <p:spPr>
          <a:xfrm>
            <a:off x="214282" y="214296"/>
            <a:ext cx="357190" cy="360432"/>
          </a:xfrm>
          <a:custGeom>
            <a:avLst/>
            <a:gdLst/>
            <a:ahLst/>
            <a:cxnLst/>
            <a:rect l="l" t="t" r="r" b="b"/>
            <a:pathLst>
              <a:path w="16084" h="16230" extrusionOk="0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732" name="Picture 4" descr="data analysis transparan ile ilgili gÃ¶rsel sonucu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071552"/>
            <a:ext cx="3143240" cy="2896612"/>
          </a:xfrm>
          <a:prstGeom prst="rect">
            <a:avLst/>
          </a:prstGeom>
          <a:noFill/>
        </p:spPr>
      </p:pic>
      <p:sp>
        <p:nvSpPr>
          <p:cNvPr id="24" name="23 Dikdörtgen"/>
          <p:cNvSpPr/>
          <p:nvPr/>
        </p:nvSpPr>
        <p:spPr>
          <a:xfrm>
            <a:off x="5000628" y="4429138"/>
            <a:ext cx="2214578" cy="49699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lvl="0" indent="0" algn="ctr">
              <a:lnSpc>
                <a:spcPct val="150000"/>
              </a:lnSpc>
              <a:buNone/>
            </a:pPr>
            <a:r>
              <a:rPr lang="tr-TR" sz="2000" dirty="0" smtClean="0"/>
              <a:t>C++ ve </a:t>
            </a:r>
            <a:r>
              <a:rPr lang="tr-TR" sz="2000" dirty="0" err="1" smtClean="0"/>
              <a:t>Android</a:t>
            </a:r>
            <a:endParaRPr lang="tr-TR" sz="2000" dirty="0"/>
          </a:p>
        </p:txBody>
      </p:sp>
      <p:pic>
        <p:nvPicPr>
          <p:cNvPr id="25" name="Picture 7" descr="E:\gtu logo.png"/>
          <p:cNvPicPr>
            <a:picLocks noChangeAspect="1" noChangeArrowheads="1"/>
          </p:cNvPicPr>
          <p:nvPr/>
        </p:nvPicPr>
        <p:blipFill>
          <a:blip r:embed="rId4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  <p:sp>
        <p:nvSpPr>
          <p:cNvPr id="26" name="Google Shape;325;p38"/>
          <p:cNvSpPr/>
          <p:nvPr/>
        </p:nvSpPr>
        <p:spPr>
          <a:xfrm>
            <a:off x="5857884" y="714362"/>
            <a:ext cx="981508" cy="985797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78;p38"/>
          <p:cNvSpPr/>
          <p:nvPr/>
        </p:nvSpPr>
        <p:spPr>
          <a:xfrm>
            <a:off x="4071934" y="571486"/>
            <a:ext cx="1302966" cy="1247245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57;p38"/>
          <p:cNvSpPr/>
          <p:nvPr/>
        </p:nvSpPr>
        <p:spPr>
          <a:xfrm>
            <a:off x="7500958" y="857238"/>
            <a:ext cx="1065821" cy="785818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ctrTitle" idx="4294967295"/>
          </p:nvPr>
        </p:nvSpPr>
        <p:spPr>
          <a:xfrm>
            <a:off x="2643174" y="357172"/>
            <a:ext cx="62049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4800" dirty="0" smtClean="0"/>
              <a:t>ANALİZ</a:t>
            </a:r>
            <a:endParaRPr sz="4800"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4294967295"/>
          </p:nvPr>
        </p:nvSpPr>
        <p:spPr>
          <a:xfrm>
            <a:off x="3214678" y="1285866"/>
            <a:ext cx="5704834" cy="307183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600"/>
              </a:spcBef>
              <a:buNone/>
            </a:pPr>
            <a:r>
              <a:rPr lang="tr-TR" sz="1600" b="1" dirty="0" smtClean="0">
                <a:solidFill>
                  <a:schemeClr val="bg1">
                    <a:lumMod val="95000"/>
                  </a:schemeClr>
                </a:solidFill>
              </a:rPr>
              <a:t>Server</a:t>
            </a:r>
          </a:p>
          <a:p>
            <a:pPr marL="457200" lvl="1" indent="0">
              <a:lnSpc>
                <a:spcPct val="10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tr-TR" sz="1600" i="1" dirty="0" smtClean="0">
                <a:solidFill>
                  <a:schemeClr val="bg1">
                    <a:lumMod val="95000"/>
                  </a:schemeClr>
                </a:solidFill>
              </a:rPr>
              <a:t>Haftalık , gün gün aktivite grafikleri</a:t>
            </a:r>
          </a:p>
          <a:p>
            <a:pPr marL="457200" lvl="1" indent="0">
              <a:lnSpc>
                <a:spcPct val="10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tr-TR" sz="1600" i="1" dirty="0" smtClean="0">
                <a:solidFill>
                  <a:schemeClr val="bg1">
                    <a:lumMod val="95000"/>
                  </a:schemeClr>
                </a:solidFill>
              </a:rPr>
              <a:t>Haftalık, gün gün adım sayısı</a:t>
            </a:r>
          </a:p>
          <a:p>
            <a:pPr marL="457200" lvl="1" indent="0">
              <a:lnSpc>
                <a:spcPct val="10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tr-TR" sz="1600" i="1" dirty="0" smtClean="0">
                <a:solidFill>
                  <a:schemeClr val="bg1">
                    <a:lumMod val="95000"/>
                  </a:schemeClr>
                </a:solidFill>
              </a:rPr>
              <a:t>Toplam istatistik</a:t>
            </a:r>
          </a:p>
          <a:p>
            <a:pPr marL="0" indent="0">
              <a:lnSpc>
                <a:spcPct val="100000"/>
              </a:lnSpc>
              <a:buClr>
                <a:schemeClr val="tx1"/>
              </a:buClr>
              <a:buNone/>
            </a:pPr>
            <a:r>
              <a:rPr lang="tr-TR" sz="1600" b="1" i="1" dirty="0" smtClean="0">
                <a:solidFill>
                  <a:schemeClr val="bg1">
                    <a:lumMod val="95000"/>
                  </a:schemeClr>
                </a:solidFill>
              </a:rPr>
              <a:t>Mobil</a:t>
            </a:r>
          </a:p>
          <a:p>
            <a:pPr marL="457200" lvl="1" indent="0">
              <a:lnSpc>
                <a:spcPct val="10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tr-TR" sz="1600" i="1" dirty="0" smtClean="0">
                <a:solidFill>
                  <a:schemeClr val="bg1">
                    <a:lumMod val="95000"/>
                  </a:schemeClr>
                </a:solidFill>
              </a:rPr>
              <a:t>Gün bazlı aktivite - zaman grafikleri</a:t>
            </a:r>
          </a:p>
          <a:p>
            <a:pPr marL="457200" lvl="1" indent="0">
              <a:lnSpc>
                <a:spcPct val="10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tr-TR" sz="1600" i="1" dirty="0" smtClean="0">
                <a:solidFill>
                  <a:schemeClr val="bg1">
                    <a:lumMod val="95000"/>
                  </a:schemeClr>
                </a:solidFill>
              </a:rPr>
              <a:t>Haftalık toplam adım sayısı</a:t>
            </a:r>
          </a:p>
          <a:p>
            <a:pPr marL="457200" lvl="1" indent="0">
              <a:lnSpc>
                <a:spcPct val="100000"/>
              </a:lnSpc>
              <a:buClr>
                <a:schemeClr val="tx1"/>
              </a:buClr>
              <a:buFont typeface="Wingdings" pitchFamily="2" charset="2"/>
              <a:buChar char="Ø"/>
            </a:pPr>
            <a:endParaRPr lang="tr-TR" sz="1600" i="1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1000"/>
              </a:spcAft>
              <a:buClr>
                <a:schemeClr val="tx1"/>
              </a:buClr>
              <a:buFont typeface="Wingdings" pitchFamily="2" charset="2"/>
              <a:buChar char="Ø"/>
            </a:pPr>
            <a:endParaRPr sz="1600" i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7" name="Google Shape;107;p19"/>
          <p:cNvSpPr/>
          <p:nvPr/>
        </p:nvSpPr>
        <p:spPr>
          <a:xfrm>
            <a:off x="4304841" y="792600"/>
            <a:ext cx="293240" cy="28495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8" name="Google Shape;108;p19"/>
          <p:cNvSpPr/>
          <p:nvPr/>
        </p:nvSpPr>
        <p:spPr>
          <a:xfrm rot="2487194">
            <a:off x="4116261" y="2085552"/>
            <a:ext cx="208629" cy="20273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/>
          </a:p>
        </p:txBody>
      </p:sp>
      <p:sp>
        <p:nvSpPr>
          <p:cNvPr id="10" name="Google Shape;356;p38"/>
          <p:cNvSpPr/>
          <p:nvPr/>
        </p:nvSpPr>
        <p:spPr>
          <a:xfrm>
            <a:off x="500034" y="2786064"/>
            <a:ext cx="2419957" cy="1781853"/>
          </a:xfrm>
          <a:custGeom>
            <a:avLst/>
            <a:gdLst/>
            <a:ahLst/>
            <a:cxnLst/>
            <a:rect l="l" t="t" r="r" b="b"/>
            <a:pathLst>
              <a:path w="18177" h="13384" extrusionOk="0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1" name="Chart 21">
            <a:extLst>
              <a:ext uri="{FF2B5EF4-FFF2-40B4-BE49-F238E27FC236}">
                <a16:creationId xmlns:a16="http://schemas.microsoft.com/office/drawing/2014/main" xmlns="" id="{0D23B9CE-E593-4BE6-86F5-7FFA37F8DB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xmlns="" val="478307885"/>
              </p:ext>
            </p:extLst>
          </p:nvPr>
        </p:nvGraphicFramePr>
        <p:xfrm>
          <a:off x="500895" y="449236"/>
          <a:ext cx="2045724" cy="21431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21">
            <a:extLst>
              <a:ext uri="{FF2B5EF4-FFF2-40B4-BE49-F238E27FC236}">
                <a16:creationId xmlns:a16="http://schemas.microsoft.com/office/drawing/2014/main" xmlns="" id="{66E53D95-980C-4EB3-A5AB-70976C47B6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xmlns="" val="1537712347"/>
              </p:ext>
            </p:extLst>
          </p:nvPr>
        </p:nvGraphicFramePr>
        <p:xfrm>
          <a:off x="667296" y="632862"/>
          <a:ext cx="1704770" cy="1785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Chart 21">
            <a:extLst>
              <a:ext uri="{FF2B5EF4-FFF2-40B4-BE49-F238E27FC236}">
                <a16:creationId xmlns:a16="http://schemas.microsoft.com/office/drawing/2014/main" xmlns="" id="{2AB8C980-7C40-42FD-BB32-ECCD6737C0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xmlns="" val="2112791710"/>
              </p:ext>
            </p:extLst>
          </p:nvPr>
        </p:nvGraphicFramePr>
        <p:xfrm>
          <a:off x="833699" y="816488"/>
          <a:ext cx="1363816" cy="14287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4" name="Chart 21">
            <a:extLst>
              <a:ext uri="{FF2B5EF4-FFF2-40B4-BE49-F238E27FC236}">
                <a16:creationId xmlns:a16="http://schemas.microsoft.com/office/drawing/2014/main" xmlns="" id="{A16DBB3A-CA5D-4342-B81F-C247139478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xmlns="" val="944868128"/>
              </p:ext>
            </p:extLst>
          </p:nvPr>
        </p:nvGraphicFramePr>
        <p:xfrm>
          <a:off x="1000100" y="1000114"/>
          <a:ext cx="1022862" cy="10715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5" name="TextBox 686">
            <a:extLst>
              <a:ext uri="{FF2B5EF4-FFF2-40B4-BE49-F238E27FC236}">
                <a16:creationId xmlns:a16="http://schemas.microsoft.com/office/drawing/2014/main" xmlns="" id="{CC118A84-D188-44D1-BBC2-D429258B4946}"/>
              </a:ext>
            </a:extLst>
          </p:cNvPr>
          <p:cNvSpPr txBox="1"/>
          <p:nvPr/>
        </p:nvSpPr>
        <p:spPr>
          <a:xfrm>
            <a:off x="1461672" y="426999"/>
            <a:ext cx="14058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altLang="ko-KR" sz="1200" dirty="0" smtClean="0">
                <a:solidFill>
                  <a:schemeClr val="accent4"/>
                </a:solidFill>
                <a:cs typeface="Arial" pitchFamily="34" charset="0"/>
              </a:rPr>
              <a:t>Dinlenme</a:t>
            </a:r>
            <a:endParaRPr lang="ko-KR" altLang="en-US" sz="1200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6" name="TextBox 687">
            <a:extLst>
              <a:ext uri="{FF2B5EF4-FFF2-40B4-BE49-F238E27FC236}">
                <a16:creationId xmlns:a16="http://schemas.microsoft.com/office/drawing/2014/main" xmlns="" id="{F7EB3DFB-8162-49C3-AA77-60F7F5D5F179}"/>
              </a:ext>
            </a:extLst>
          </p:cNvPr>
          <p:cNvSpPr txBox="1"/>
          <p:nvPr/>
        </p:nvSpPr>
        <p:spPr>
          <a:xfrm>
            <a:off x="1451622" y="642924"/>
            <a:ext cx="11201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altLang="ko-KR" sz="1200" dirty="0" smtClean="0">
                <a:solidFill>
                  <a:schemeClr val="accent3"/>
                </a:solidFill>
                <a:cs typeface="Arial" pitchFamily="34" charset="0"/>
              </a:rPr>
              <a:t>Yürüme</a:t>
            </a:r>
            <a:endParaRPr lang="ko-KR" altLang="en-US" sz="12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7" name="TextBox 688">
            <a:extLst>
              <a:ext uri="{FF2B5EF4-FFF2-40B4-BE49-F238E27FC236}">
                <a16:creationId xmlns:a16="http://schemas.microsoft.com/office/drawing/2014/main" xmlns="" id="{1A723BE3-28E1-4286-8050-5E368820DA13}"/>
              </a:ext>
            </a:extLst>
          </p:cNvPr>
          <p:cNvSpPr txBox="1"/>
          <p:nvPr/>
        </p:nvSpPr>
        <p:spPr>
          <a:xfrm>
            <a:off x="1461672" y="784189"/>
            <a:ext cx="1191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altLang="ko-KR" sz="1200" dirty="0" smtClean="0">
                <a:solidFill>
                  <a:schemeClr val="accent2"/>
                </a:solidFill>
                <a:cs typeface="Arial" pitchFamily="34" charset="0"/>
              </a:rPr>
              <a:t>Merdiven</a:t>
            </a:r>
            <a:endParaRPr lang="ko-KR" altLang="en-US" sz="12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8" name="TextBox 689">
            <a:extLst>
              <a:ext uri="{FF2B5EF4-FFF2-40B4-BE49-F238E27FC236}">
                <a16:creationId xmlns:a16="http://schemas.microsoft.com/office/drawing/2014/main" xmlns="" id="{7D9AD3BB-A8C1-48DB-9821-E89B8AAD1325}"/>
              </a:ext>
            </a:extLst>
          </p:cNvPr>
          <p:cNvSpPr txBox="1"/>
          <p:nvPr/>
        </p:nvSpPr>
        <p:spPr>
          <a:xfrm>
            <a:off x="1461672" y="935818"/>
            <a:ext cx="14058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altLang="ko-KR" sz="1200" dirty="0" smtClean="0">
                <a:solidFill>
                  <a:schemeClr val="accent1"/>
                </a:solidFill>
                <a:cs typeface="Arial" pitchFamily="34" charset="0"/>
              </a:rPr>
              <a:t>Koşma</a:t>
            </a:r>
            <a:endParaRPr lang="ko-KR" altLang="en-US" sz="1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9" name="Heart 17">
            <a:extLst>
              <a:ext uri="{FF2B5EF4-FFF2-40B4-BE49-F238E27FC236}">
                <a16:creationId xmlns:a16="http://schemas.microsoft.com/office/drawing/2014/main" xmlns="" id="{8C546BA2-5543-4E95-9497-5AA7431847A3}"/>
              </a:ext>
            </a:extLst>
          </p:cNvPr>
          <p:cNvSpPr/>
          <p:nvPr/>
        </p:nvSpPr>
        <p:spPr>
          <a:xfrm>
            <a:off x="1318796" y="1355693"/>
            <a:ext cx="369858" cy="379900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21" name="Picture 7" descr="E:\gtu logo.png"/>
          <p:cNvPicPr>
            <a:picLocks noChangeAspect="1" noChangeArrowheads="1"/>
          </p:cNvPicPr>
          <p:nvPr/>
        </p:nvPicPr>
        <p:blipFill>
          <a:blip r:embed="rId7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0000"/>
            </a:gs>
            <a:gs pos="100000">
              <a:srgbClr val="FF0000"/>
            </a:gs>
          </a:gsLst>
          <a:lin ang="5400012" scaled="0"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Başlık"/>
          <p:cNvSpPr>
            <a:spLocks noGrp="1"/>
          </p:cNvSpPr>
          <p:nvPr>
            <p:ph type="ctrTitle"/>
          </p:nvPr>
        </p:nvSpPr>
        <p:spPr>
          <a:xfrm>
            <a:off x="2428860" y="642924"/>
            <a:ext cx="4266900" cy="1159800"/>
          </a:xfrm>
        </p:spPr>
        <p:txBody>
          <a:bodyPr/>
          <a:lstStyle/>
          <a:p>
            <a:r>
              <a:rPr lang="tr-TR" b="1" dirty="0" smtClean="0"/>
              <a:t>SONUÇ</a:t>
            </a:r>
            <a:endParaRPr lang="tr-TR" b="1" dirty="0"/>
          </a:p>
        </p:txBody>
      </p:sp>
      <p:sp>
        <p:nvSpPr>
          <p:cNvPr id="5" name="4 Alt Başlık"/>
          <p:cNvSpPr>
            <a:spLocks noGrp="1"/>
          </p:cNvSpPr>
          <p:nvPr>
            <p:ph type="subTitle" idx="1"/>
          </p:nvPr>
        </p:nvSpPr>
        <p:spPr>
          <a:xfrm>
            <a:off x="1428728" y="1428742"/>
            <a:ext cx="5929354" cy="2928958"/>
          </a:xfrm>
        </p:spPr>
        <p:txBody>
          <a:bodyPr/>
          <a:lstStyle/>
          <a:p>
            <a:pPr lvl="1" algn="l">
              <a:buFont typeface="Wingdings" pitchFamily="2" charset="2"/>
              <a:buChar char="Ø"/>
            </a:pPr>
            <a:r>
              <a:rPr lang="tr-TR" sz="1400" b="1" dirty="0" smtClean="0"/>
              <a:t>Sıcaklık , nabız, donanım sıcaklığı verilerini alıp işleme</a:t>
            </a:r>
          </a:p>
          <a:p>
            <a:pPr lvl="1" algn="l">
              <a:buFont typeface="Wingdings" pitchFamily="2" charset="2"/>
              <a:buChar char="Ø"/>
            </a:pPr>
            <a:r>
              <a:rPr lang="tr-TR" sz="1400" b="1" dirty="0" smtClean="0"/>
              <a:t>Aktiviteler: Yürüme, koşma, merdiven, dikilme  ve </a:t>
            </a:r>
            <a:r>
              <a:rPr lang="tr-TR" sz="1400" b="1" dirty="0" smtClean="0"/>
              <a:t>oturma</a:t>
            </a:r>
          </a:p>
          <a:p>
            <a:pPr lvl="1" algn="l">
              <a:buFont typeface="Wingdings" pitchFamily="2" charset="2"/>
              <a:buChar char="Ø"/>
            </a:pPr>
            <a:r>
              <a:rPr lang="tr-TR" sz="1400" b="1" dirty="0" smtClean="0"/>
              <a:t>Şarj edilebilir</a:t>
            </a:r>
            <a:endParaRPr lang="tr-TR" sz="1400" b="1" dirty="0" smtClean="0"/>
          </a:p>
          <a:p>
            <a:pPr lvl="1" algn="l">
              <a:buFont typeface="Wingdings" pitchFamily="2" charset="2"/>
              <a:buChar char="Ø"/>
            </a:pPr>
            <a:r>
              <a:rPr lang="tr-TR" sz="1400" b="1" dirty="0" smtClean="0"/>
              <a:t>Şarj dayanma süresi 17 saat</a:t>
            </a:r>
          </a:p>
          <a:p>
            <a:pPr lvl="1" algn="l">
              <a:buFont typeface="Wingdings" pitchFamily="2" charset="2"/>
              <a:buChar char="Ø"/>
            </a:pPr>
            <a:r>
              <a:rPr lang="tr-TR" sz="1400" b="1" dirty="0" smtClean="0"/>
              <a:t>12</a:t>
            </a:r>
            <a:r>
              <a:rPr lang="tr-TR" sz="1400" b="1" dirty="0" smtClean="0"/>
              <a:t>  </a:t>
            </a:r>
            <a:r>
              <a:rPr lang="tr-TR" sz="1400" b="1" dirty="0" smtClean="0"/>
              <a:t>günlük </a:t>
            </a:r>
            <a:r>
              <a:rPr lang="tr-TR" sz="1400" b="1" dirty="0" err="1" smtClean="0"/>
              <a:t>birkmiş</a:t>
            </a:r>
            <a:r>
              <a:rPr lang="tr-TR" sz="1400" b="1" dirty="0" smtClean="0"/>
              <a:t> (parçalı) veri</a:t>
            </a:r>
          </a:p>
          <a:p>
            <a:pPr lvl="1" algn="l">
              <a:buFont typeface="Wingdings" pitchFamily="2" charset="2"/>
              <a:buChar char="Ø"/>
            </a:pPr>
            <a:r>
              <a:rPr lang="tr-TR" sz="1400" b="1" dirty="0" smtClean="0"/>
              <a:t>Server ve mobil üzerinden istatistik grafiği</a:t>
            </a:r>
          </a:p>
          <a:p>
            <a:pPr lvl="1" algn="l">
              <a:buFont typeface="Wingdings" pitchFamily="2" charset="2"/>
              <a:buChar char="Ø"/>
            </a:pPr>
            <a:endParaRPr lang="tr-TR" sz="1400" b="1" dirty="0" smtClean="0"/>
          </a:p>
          <a:p>
            <a:pPr lvl="1" algn="l">
              <a:buFont typeface="Wingdings" pitchFamily="2" charset="2"/>
              <a:buChar char="Ø"/>
            </a:pPr>
            <a:endParaRPr lang="tr-TR" sz="1400" b="1" dirty="0"/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4294967295"/>
          </p:nvPr>
        </p:nvSpPr>
        <p:spPr>
          <a:xfrm>
            <a:off x="8594725" y="4749800"/>
            <a:ext cx="549275" cy="39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/>
          </a:p>
        </p:txBody>
      </p:sp>
      <p:pic>
        <p:nvPicPr>
          <p:cNvPr id="6" name="Picture 7" descr="E:\gtu logo.png"/>
          <p:cNvPicPr>
            <a:picLocks noChangeAspect="1" noChangeArrowheads="1"/>
          </p:cNvPicPr>
          <p:nvPr/>
        </p:nvPicPr>
        <p:blipFill>
          <a:blip r:embed="rId3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ctrTitle" idx="4294967295"/>
          </p:nvPr>
        </p:nvSpPr>
        <p:spPr>
          <a:xfrm>
            <a:off x="723300" y="1792375"/>
            <a:ext cx="7697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4000" dirty="0" smtClean="0">
                <a:solidFill>
                  <a:schemeClr val="tx1"/>
                </a:solidFill>
              </a:rPr>
              <a:t>Teşekkürler</a:t>
            </a:r>
            <a:r>
              <a:rPr lang="en" sz="4000" dirty="0" smtClean="0">
                <a:solidFill>
                  <a:schemeClr val="tx1"/>
                </a:solidFill>
              </a:rPr>
              <a:t>!</a:t>
            </a:r>
            <a:endParaRPr sz="4000">
              <a:solidFill>
                <a:schemeClr val="tx1"/>
              </a:solidFill>
            </a:endParaRPr>
          </a:p>
        </p:txBody>
      </p:sp>
      <p:sp>
        <p:nvSpPr>
          <p:cNvPr id="280" name="Google Shape;280;p35"/>
          <p:cNvSpPr txBox="1">
            <a:spLocks noGrp="1"/>
          </p:cNvSpPr>
          <p:nvPr>
            <p:ph type="subTitle" idx="4294967295"/>
          </p:nvPr>
        </p:nvSpPr>
        <p:spPr>
          <a:xfrm>
            <a:off x="642910" y="3143254"/>
            <a:ext cx="7697400" cy="130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800" b="1" dirty="0" smtClean="0">
                <a:solidFill>
                  <a:schemeClr val="tx1"/>
                </a:solidFill>
              </a:rPr>
              <a:t>Bilek </a:t>
            </a:r>
            <a:r>
              <a:rPr lang="tr-TR" sz="1800" b="1" smtClean="0">
                <a:solidFill>
                  <a:schemeClr val="tx1"/>
                </a:solidFill>
              </a:rPr>
              <a:t>Partner </a:t>
            </a:r>
            <a:r>
              <a:rPr lang="tr-TR" sz="1800" b="1" smtClean="0">
                <a:solidFill>
                  <a:schemeClr val="tx1"/>
                </a:solidFill>
              </a:rPr>
              <a:t>– CSE396  : </a:t>
            </a:r>
            <a:r>
              <a:rPr lang="tr-TR" sz="1800" b="1" dirty="0" smtClean="0">
                <a:solidFill>
                  <a:schemeClr val="tx1"/>
                </a:solidFill>
              </a:rPr>
              <a:t>GRUP 4</a:t>
            </a:r>
            <a:endParaRPr sz="1800" b="1">
              <a:solidFill>
                <a:schemeClr val="tx1"/>
              </a:solidFill>
            </a:endParaRPr>
          </a:p>
        </p:txBody>
      </p:sp>
      <p:sp>
        <p:nvSpPr>
          <p:cNvPr id="281" name="Google Shape;281;p35"/>
          <p:cNvSpPr/>
          <p:nvPr/>
        </p:nvSpPr>
        <p:spPr>
          <a:xfrm>
            <a:off x="4127625" y="1102328"/>
            <a:ext cx="888759" cy="81886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7" name="Picture 3" descr="C:\Users\Aurora\Desktop\396 slide\Başlıksız-2.png"/>
          <p:cNvPicPr>
            <a:picLocks noChangeAspect="1" noChangeArrowheads="1"/>
          </p:cNvPicPr>
          <p:nvPr/>
        </p:nvPicPr>
        <p:blipFill>
          <a:blip r:embed="rId3">
            <a:lum bright="-2000" contrast="8000"/>
          </a:blip>
          <a:srcRect/>
          <a:stretch>
            <a:fillRect/>
          </a:stretch>
        </p:blipFill>
        <p:spPr bwMode="auto">
          <a:xfrm>
            <a:off x="928662" y="2857502"/>
            <a:ext cx="2960000" cy="1927228"/>
          </a:xfrm>
          <a:prstGeom prst="rect">
            <a:avLst/>
          </a:prstGeom>
          <a:noFill/>
          <a:effectLst>
            <a:outerShdw blurRad="444500" dist="558800" dir="5580000" sx="91000" sy="91000" algn="ctr" rotWithShape="0">
              <a:srgbClr val="000000">
                <a:alpha val="80000"/>
              </a:srgbClr>
            </a:outerShdw>
          </a:effectLst>
        </p:spPr>
      </p:pic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42910" y="928676"/>
            <a:ext cx="2714644" cy="245336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3600" dirty="0" smtClean="0"/>
              <a:t>Bilek Partner Nedir?</a:t>
            </a:r>
            <a:endParaRPr sz="3600"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2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844324" y="805325"/>
            <a:ext cx="4871080" cy="354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2800" b="1" dirty="0" smtClean="0">
                <a:solidFill>
                  <a:schemeClr val="bg2">
                    <a:lumMod val="50000"/>
                  </a:schemeClr>
                </a:solidFill>
              </a:rPr>
              <a:t>Bilek Partner</a:t>
            </a:r>
            <a:endParaRPr sz="2800" smtClean="0">
              <a:solidFill>
                <a:schemeClr val="bg2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2000" dirty="0" smtClean="0">
                <a:solidFill>
                  <a:schemeClr val="bg2">
                    <a:lumMod val="75000"/>
                  </a:schemeClr>
                </a:solidFill>
              </a:rPr>
              <a:t>Kişinin bileğine takılı olarak kullanabileceği bir ürün olup; kişinin anlık olarak bilek sıcaklığını, nabzını ölçen ve kişinin o an fiziksel olarak hangi aktivite yaptığını saptayıp, kayıt altına alarak görselleştiren bir üründür.</a:t>
            </a:r>
            <a:endParaRPr sz="200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2"/>
          </p:nvPr>
        </p:nvSpPr>
        <p:spPr>
          <a:xfrm>
            <a:off x="3844325" y="3982125"/>
            <a:ext cx="4842600" cy="87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CC0000"/>
              </a:solidFill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2</a:t>
            </a:fld>
            <a:endParaRPr/>
          </a:p>
        </p:txBody>
      </p:sp>
      <p:pic>
        <p:nvPicPr>
          <p:cNvPr id="7" name="Picture 7" descr="E:\gtu logo.png"/>
          <p:cNvPicPr>
            <a:picLocks noChangeAspect="1" noChangeArrowheads="1"/>
          </p:cNvPicPr>
          <p:nvPr/>
        </p:nvPicPr>
        <p:blipFill>
          <a:blip r:embed="rId4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012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ctrTitle" idx="4294967295"/>
          </p:nvPr>
        </p:nvSpPr>
        <p:spPr>
          <a:xfrm>
            <a:off x="357158" y="1142990"/>
            <a:ext cx="3429024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3600" b="1" dirty="0" smtClean="0">
                <a:solidFill>
                  <a:schemeClr val="bg2"/>
                </a:solidFill>
              </a:rPr>
              <a:t>BİZ KİMİZ?</a:t>
            </a:r>
            <a:endParaRPr sz="3600" b="1">
              <a:solidFill>
                <a:schemeClr val="bg2"/>
              </a:solidFill>
            </a:endParaRPr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4294967295"/>
          </p:nvPr>
        </p:nvSpPr>
        <p:spPr>
          <a:xfrm>
            <a:off x="3929058" y="857238"/>
            <a:ext cx="3000396" cy="335758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25"/>
              </a:spcAft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2000" b="1" dirty="0" smtClean="0">
                <a:solidFill>
                  <a:schemeClr val="bg2"/>
                </a:solidFill>
              </a:rPr>
              <a:t>Akın Çam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25"/>
              </a:spcAft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2000" b="1" dirty="0" smtClean="0">
                <a:solidFill>
                  <a:schemeClr val="bg2"/>
                </a:solidFill>
              </a:rPr>
              <a:t>Doğa Uysal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25"/>
              </a:spcAft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2000" b="1" dirty="0" smtClean="0">
                <a:solidFill>
                  <a:schemeClr val="bg2"/>
                </a:solidFill>
              </a:rPr>
              <a:t>Fatih </a:t>
            </a:r>
            <a:r>
              <a:rPr lang="tr-TR" sz="2000" b="1" dirty="0" err="1" smtClean="0">
                <a:solidFill>
                  <a:schemeClr val="bg2"/>
                </a:solidFill>
              </a:rPr>
              <a:t>Karakaptan</a:t>
            </a:r>
            <a:endParaRPr lang="tr-TR" sz="2000" b="1" dirty="0" smtClean="0">
              <a:solidFill>
                <a:schemeClr val="bg2"/>
              </a:solidFill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25"/>
              </a:spcAft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2000" b="1" dirty="0" err="1" smtClean="0">
                <a:solidFill>
                  <a:schemeClr val="bg2"/>
                </a:solidFill>
              </a:rPr>
              <a:t>Hasna</a:t>
            </a:r>
            <a:r>
              <a:rPr lang="tr-TR" sz="2000" b="1" dirty="0" smtClean="0">
                <a:solidFill>
                  <a:schemeClr val="bg2"/>
                </a:solidFill>
              </a:rPr>
              <a:t> </a:t>
            </a:r>
            <a:r>
              <a:rPr lang="tr-TR" sz="2000" b="1" dirty="0" err="1" smtClean="0">
                <a:solidFill>
                  <a:schemeClr val="bg2"/>
                </a:solidFill>
              </a:rPr>
              <a:t>Öğüdücü</a:t>
            </a:r>
            <a:endParaRPr lang="tr-TR" sz="2000" b="1" dirty="0" smtClean="0">
              <a:solidFill>
                <a:schemeClr val="bg2"/>
              </a:solidFill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25"/>
              </a:spcAft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2000" b="1" dirty="0" smtClean="0">
                <a:solidFill>
                  <a:schemeClr val="bg2"/>
                </a:solidFill>
              </a:rPr>
              <a:t>Ongun Alp Baba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25"/>
              </a:spcAft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2000" b="1" dirty="0" smtClean="0">
                <a:solidFill>
                  <a:schemeClr val="bg2"/>
                </a:solidFill>
              </a:rPr>
              <a:t>Sinan Elveren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25"/>
              </a:spcAft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2000" b="1" dirty="0" err="1" smtClean="0">
                <a:solidFill>
                  <a:schemeClr val="bg2"/>
                </a:solidFill>
              </a:rPr>
              <a:t>Uğurkan</a:t>
            </a:r>
            <a:r>
              <a:rPr lang="tr-TR" sz="2000" b="1" dirty="0" smtClean="0">
                <a:solidFill>
                  <a:schemeClr val="bg2"/>
                </a:solidFill>
              </a:rPr>
              <a:t> Ateş</a:t>
            </a:r>
            <a:endParaRPr sz="2000" b="1">
              <a:solidFill>
                <a:schemeClr val="bg2"/>
              </a:solidFill>
            </a:endParaRPr>
          </a:p>
        </p:txBody>
      </p:sp>
      <p:pic>
        <p:nvPicPr>
          <p:cNvPr id="78" name="Google Shape;78;p15" descr="photo-1434030216411-0b793f4b4173.jpg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071538" y="2500312"/>
            <a:ext cx="1414056" cy="1027980"/>
          </a:xfrm>
          <a:prstGeom prst="ellipse">
            <a:avLst/>
          </a:prstGeom>
          <a:noFill/>
          <a:ln w="1143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42863" dist="38100" dir="5400000" algn="bl" rotWithShape="0">
              <a:srgbClr val="000000">
                <a:alpha val="20000"/>
              </a:srgbClr>
            </a:outerShdw>
          </a:effectLst>
        </p:spPr>
      </p:pic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  <p:pic>
        <p:nvPicPr>
          <p:cNvPr id="7" name="Picture 7" descr="E:\gtu logo.png"/>
          <p:cNvPicPr>
            <a:picLocks noChangeAspect="1" noChangeArrowheads="1"/>
          </p:cNvPicPr>
          <p:nvPr/>
        </p:nvPicPr>
        <p:blipFill>
          <a:blip r:embed="rId4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012" scaled="0"/>
        </a:gra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102 Başlık"/>
          <p:cNvSpPr>
            <a:spLocks noGrp="1"/>
          </p:cNvSpPr>
          <p:nvPr>
            <p:ph type="title"/>
          </p:nvPr>
        </p:nvSpPr>
        <p:spPr>
          <a:xfrm>
            <a:off x="5000628" y="2071684"/>
            <a:ext cx="3494700" cy="828000"/>
          </a:xfrm>
        </p:spPr>
        <p:txBody>
          <a:bodyPr/>
          <a:lstStyle/>
          <a:p>
            <a:pPr algn="ctr"/>
            <a:r>
              <a:rPr lang="tr-TR" sz="3200" b="1" dirty="0" smtClean="0">
                <a:solidFill>
                  <a:schemeClr val="bg1"/>
                </a:solidFill>
              </a:rPr>
              <a:t>AMAÇ VE </a:t>
            </a:r>
            <a:br>
              <a:rPr lang="tr-TR" sz="3200" b="1" dirty="0" smtClean="0">
                <a:solidFill>
                  <a:schemeClr val="bg1"/>
                </a:solidFill>
              </a:rPr>
            </a:br>
            <a:r>
              <a:rPr lang="tr-TR" sz="3200" b="1" dirty="0" smtClean="0">
                <a:solidFill>
                  <a:schemeClr val="bg1"/>
                </a:solidFill>
              </a:rPr>
              <a:t>HEDEFLER</a:t>
            </a:r>
            <a:endParaRPr lang="tr-TR" sz="3200" b="1" dirty="0">
              <a:solidFill>
                <a:schemeClr val="bg1"/>
              </a:solidFill>
            </a:endParaRPr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214282" y="500048"/>
            <a:ext cx="4786346" cy="378621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>
              <a:spcAft>
                <a:spcPts val="1000"/>
              </a:spcAft>
            </a:pPr>
            <a:endParaRPr lang="tr-TR" sz="1800" spc="-1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lvl="0" indent="0" algn="l">
              <a:spcAft>
                <a:spcPts val="1000"/>
              </a:spcAft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spc="-1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Nabız ve sıcaklık bilgilerini analiz etme</a:t>
            </a:r>
          </a:p>
          <a:p>
            <a:pPr marL="0" indent="0">
              <a:spcAft>
                <a:spcPts val="1000"/>
              </a:spcAft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spc="-1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Adım sayısı, merdiven çıkma , yürüme, koşma ,    durma  ve oturma  aktivitelerini anlık gözlemleme</a:t>
            </a:r>
          </a:p>
          <a:p>
            <a:pPr marL="0" lvl="0" indent="0" algn="l">
              <a:spcAft>
                <a:spcPts val="1000"/>
              </a:spcAft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Aktivitileri</a:t>
            </a:r>
            <a:r>
              <a:rPr lang="tr-TR" sz="1800" spc="-1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 sıcaklık ve nabız verilerini depolama</a:t>
            </a:r>
          </a:p>
          <a:p>
            <a:pPr marL="0" lvl="0" indent="0" algn="l">
              <a:spcAft>
                <a:spcPts val="1000"/>
              </a:spcAft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spc="-1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Günlük, veya haftalık aktivite istatistiklerini görüntüleme</a:t>
            </a:r>
          </a:p>
          <a:p>
            <a:pPr marL="0" lvl="0" indent="0" algn="l">
              <a:spcAft>
                <a:spcPts val="1000"/>
              </a:spcAft>
              <a:buNone/>
            </a:pPr>
            <a:endParaRPr lang="tr-TR" sz="1800" spc="-1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lvl="0" indent="0" algn="l">
              <a:spcAft>
                <a:spcPts val="1000"/>
              </a:spcAft>
              <a:buFont typeface="Arial" pitchFamily="34" charset="0"/>
              <a:buChar char="•"/>
            </a:pPr>
            <a:endParaRPr sz="1800" spc="-1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1" name="Google Shape;212;p29"/>
          <p:cNvSpPr txBox="1"/>
          <p:nvPr/>
        </p:nvSpPr>
        <p:spPr>
          <a:xfrm rot="21570679">
            <a:off x="2857847" y="227374"/>
            <a:ext cx="3069207" cy="537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800"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46;p24"/>
          <p:cNvSpPr/>
          <p:nvPr/>
        </p:nvSpPr>
        <p:spPr>
          <a:xfrm>
            <a:off x="5290395" y="937078"/>
            <a:ext cx="2948523" cy="2948523"/>
          </a:xfrm>
          <a:prstGeom prst="donut">
            <a:avLst>
              <a:gd name="adj" fmla="val 16067"/>
            </a:avLst>
          </a:prstGeom>
          <a:solidFill>
            <a:srgbClr val="000000">
              <a:alpha val="10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57;p24"/>
          <p:cNvSpPr/>
          <p:nvPr/>
        </p:nvSpPr>
        <p:spPr>
          <a:xfrm rot="1800047">
            <a:off x="5202674" y="844138"/>
            <a:ext cx="3123611" cy="3123611"/>
          </a:xfrm>
          <a:prstGeom prst="blockArc">
            <a:avLst>
              <a:gd name="adj1" fmla="val 14414370"/>
              <a:gd name="adj2" fmla="val 694"/>
              <a:gd name="adj3" fmla="val 9562"/>
            </a:avLst>
          </a:prstGeom>
          <a:solidFill>
            <a:srgbClr val="434343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58;p24"/>
          <p:cNvSpPr/>
          <p:nvPr/>
        </p:nvSpPr>
        <p:spPr>
          <a:xfrm rot="-1800047" flipH="1">
            <a:off x="5207397" y="844138"/>
            <a:ext cx="3123611" cy="3123611"/>
          </a:xfrm>
          <a:prstGeom prst="blockArc">
            <a:avLst>
              <a:gd name="adj1" fmla="val 14348563"/>
              <a:gd name="adj2" fmla="val 21472873"/>
              <a:gd name="adj3" fmla="val 9381"/>
            </a:avLst>
          </a:prstGeom>
          <a:solidFill>
            <a:srgbClr val="999999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59;p24"/>
          <p:cNvSpPr/>
          <p:nvPr/>
        </p:nvSpPr>
        <p:spPr>
          <a:xfrm rot="-8100000">
            <a:off x="6588136" y="801670"/>
            <a:ext cx="421565" cy="421565"/>
          </a:xfrm>
          <a:prstGeom prst="rtTriangle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60;p24"/>
          <p:cNvSpPr/>
          <p:nvPr/>
        </p:nvSpPr>
        <p:spPr>
          <a:xfrm rot="-9000757" flipH="1">
            <a:off x="5203839" y="842571"/>
            <a:ext cx="3122787" cy="3122787"/>
          </a:xfrm>
          <a:prstGeom prst="blockArc">
            <a:avLst>
              <a:gd name="adj1" fmla="val 14316164"/>
              <a:gd name="adj2" fmla="val 21502663"/>
              <a:gd name="adj3" fmla="val 9415"/>
            </a:avLst>
          </a:prstGeom>
          <a:solidFill>
            <a:srgbClr val="666666"/>
          </a:solidFill>
          <a:ln>
            <a:noFill/>
          </a:ln>
          <a:effectLst>
            <a:outerShdw blurRad="71438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61;p24"/>
          <p:cNvSpPr/>
          <p:nvPr/>
        </p:nvSpPr>
        <p:spPr>
          <a:xfrm rot="-1027861">
            <a:off x="7832113" y="2902905"/>
            <a:ext cx="362947" cy="362947"/>
          </a:xfrm>
          <a:prstGeom prst="rtTriangle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62;p24"/>
          <p:cNvSpPr/>
          <p:nvPr/>
        </p:nvSpPr>
        <p:spPr>
          <a:xfrm rot="6359841">
            <a:off x="5336364" y="2836047"/>
            <a:ext cx="422040" cy="422040"/>
          </a:xfrm>
          <a:prstGeom prst="rtTriangle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0" name="Picture 7" descr="E:\gtu logo.png"/>
          <p:cNvPicPr>
            <a:picLocks noChangeAspect="1" noChangeArrowheads="1"/>
          </p:cNvPicPr>
          <p:nvPr/>
        </p:nvPicPr>
        <p:blipFill>
          <a:blip r:embed="rId3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defRPr/>
            </a:pPr>
            <a:r>
              <a:rPr lang="tr-TR" sz="2800" b="1" dirty="0" smtClean="0"/>
              <a:t>BİLEK PARTNER </a:t>
            </a:r>
            <a:endParaRPr lang="tr-TR" sz="2800" b="1" dirty="0"/>
          </a:p>
        </p:txBody>
      </p:sp>
      <p:sp>
        <p:nvSpPr>
          <p:cNvPr id="207" name="Google Shape;207;p2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  <p:grpSp>
        <p:nvGrpSpPr>
          <p:cNvPr id="2" name="Google Shape;208;p29"/>
          <p:cNvGrpSpPr/>
          <p:nvPr/>
        </p:nvGrpSpPr>
        <p:grpSpPr>
          <a:xfrm rot="2670679">
            <a:off x="3813879" y="631275"/>
            <a:ext cx="5132339" cy="2775687"/>
            <a:chOff x="1047099" y="448208"/>
            <a:chExt cx="5915803" cy="2364205"/>
          </a:xfrm>
        </p:grpSpPr>
        <p:sp>
          <p:nvSpPr>
            <p:cNvPr id="209" name="Google Shape;209;p29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48484"/>
              </a:avLst>
            </a:prstGeom>
            <a:gradFill>
              <a:gsLst>
                <a:gs pos="0">
                  <a:srgbClr val="FF8700"/>
                </a:gs>
                <a:gs pos="100000">
                  <a:srgbClr val="FFD90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9"/>
            <p:cNvSpPr txBox="1"/>
            <p:nvPr/>
          </p:nvSpPr>
          <p:spPr>
            <a:xfrm rot="18900000">
              <a:off x="1553171" y="2178149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b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WiFi</a:t>
              </a:r>
              <a:r>
                <a:rPr lang="tr-TR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 Server</a:t>
              </a:r>
              <a:endPara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212" name="Google Shape;212;p29"/>
            <p:cNvSpPr txBox="1"/>
            <p:nvPr/>
          </p:nvSpPr>
          <p:spPr>
            <a:xfrm rot="18900000">
              <a:off x="3157275" y="448208"/>
              <a:ext cx="3805627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tr-TR" sz="1800" dirty="0" smtClean="0">
                  <a:solidFill>
                    <a:srgbClr val="666666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Windows ve Linux </a:t>
              </a:r>
              <a:r>
                <a:rPr lang="tr-TR" sz="1800" b="1" dirty="0" smtClean="0">
                  <a:solidFill>
                    <a:srgbClr val="666666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C++17</a:t>
              </a:r>
              <a:endParaRPr lang="tr-TR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3" name="Google Shape;213;p29"/>
          <p:cNvGrpSpPr/>
          <p:nvPr/>
        </p:nvGrpSpPr>
        <p:grpSpPr>
          <a:xfrm rot="2661371">
            <a:off x="3357485" y="2577385"/>
            <a:ext cx="2441498" cy="1383717"/>
            <a:chOff x="2957320" y="2240903"/>
            <a:chExt cx="3040276" cy="1321414"/>
          </a:xfrm>
        </p:grpSpPr>
        <p:sp>
          <p:nvSpPr>
            <p:cNvPr id="214" name="Google Shape;214;p29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46E180"/>
                </a:gs>
                <a:gs pos="100000">
                  <a:srgbClr val="B8DF3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9"/>
            <p:cNvSpPr/>
            <p:nvPr/>
          </p:nvSpPr>
          <p:spPr>
            <a:xfrm rot="19477874">
              <a:off x="3196441" y="3018825"/>
              <a:ext cx="638053" cy="54349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66666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216" name="Google Shape;216;p2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Mobil İzleme</a:t>
              </a:r>
              <a:endPara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grpSp>
        <p:nvGrpSpPr>
          <p:cNvPr id="4" name="Google Shape;218;p29"/>
          <p:cNvGrpSpPr/>
          <p:nvPr/>
        </p:nvGrpSpPr>
        <p:grpSpPr>
          <a:xfrm rot="2656560">
            <a:off x="3515923" y="3737259"/>
            <a:ext cx="2587711" cy="687831"/>
            <a:chOff x="4877339" y="2176003"/>
            <a:chExt cx="3040276" cy="636410"/>
          </a:xfrm>
        </p:grpSpPr>
        <p:sp>
          <p:nvSpPr>
            <p:cNvPr id="219" name="Google Shape;219;p29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3C78D8"/>
                </a:gs>
                <a:gs pos="100000">
                  <a:srgbClr val="00FFFF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9"/>
            <p:cNvSpPr txBox="1"/>
            <p:nvPr/>
          </p:nvSpPr>
          <p:spPr>
            <a:xfrm rot="18900000">
              <a:off x="5387673" y="2176003"/>
              <a:ext cx="2341512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Veri Analiz</a:t>
              </a:r>
              <a:endPara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sp>
        <p:nvSpPr>
          <p:cNvPr id="19" name="Google Shape;84;p16"/>
          <p:cNvSpPr txBox="1">
            <a:spLocks/>
          </p:cNvSpPr>
          <p:nvPr/>
        </p:nvSpPr>
        <p:spPr>
          <a:xfrm>
            <a:off x="-214346" y="-71456"/>
            <a:ext cx="4804200" cy="11598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tabLst/>
              <a:defRPr/>
            </a:pPr>
            <a:endParaRPr kumimoji="0" lang="tr-TR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" name="Google Shape;215;p29"/>
          <p:cNvSpPr/>
          <p:nvPr/>
        </p:nvSpPr>
        <p:spPr>
          <a:xfrm rot="539245">
            <a:off x="3438572" y="3830132"/>
            <a:ext cx="512389" cy="569117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1" name="Google Shape;215;p29"/>
          <p:cNvSpPr/>
          <p:nvPr/>
        </p:nvSpPr>
        <p:spPr>
          <a:xfrm rot="539245">
            <a:off x="3454649" y="1587753"/>
            <a:ext cx="529642" cy="58828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" name="Google Shape;219;p29"/>
          <p:cNvSpPr/>
          <p:nvPr/>
        </p:nvSpPr>
        <p:spPr>
          <a:xfrm rot="5356560">
            <a:off x="4423023" y="-616802"/>
            <a:ext cx="607112" cy="25877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tx1"/>
              </a:gs>
              <a:gs pos="39999">
                <a:schemeClr val="tx1">
                  <a:lumMod val="85000"/>
                  <a:lumOff val="15000"/>
                </a:schemeClr>
              </a:gs>
              <a:gs pos="70000">
                <a:schemeClr val="tx1">
                  <a:lumMod val="50000"/>
                  <a:lumOff val="50000"/>
                </a:schemeClr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i="1"/>
          </a:p>
        </p:txBody>
      </p:sp>
      <p:sp>
        <p:nvSpPr>
          <p:cNvPr id="28" name="Google Shape;211;p29"/>
          <p:cNvSpPr txBox="1"/>
          <p:nvPr/>
        </p:nvSpPr>
        <p:spPr>
          <a:xfrm rot="21570679">
            <a:off x="3931158" y="437112"/>
            <a:ext cx="1996062" cy="501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200" b="1" dirty="0" smtClean="0">
                <a:solidFill>
                  <a:schemeClr val="bg1">
                    <a:lumMod val="95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Donanım</a:t>
            </a:r>
            <a:endParaRPr sz="2200" b="1">
              <a:solidFill>
                <a:schemeClr val="bg1">
                  <a:lumMod val="95000"/>
                </a:schemeClr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9" name="Google Shape;215;p29"/>
          <p:cNvSpPr/>
          <p:nvPr/>
        </p:nvSpPr>
        <p:spPr>
          <a:xfrm rot="539245">
            <a:off x="3398861" y="393700"/>
            <a:ext cx="512389" cy="569117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0" name="Google Shape;342;p38"/>
          <p:cNvSpPr/>
          <p:nvPr/>
        </p:nvSpPr>
        <p:spPr>
          <a:xfrm>
            <a:off x="3643306" y="2855400"/>
            <a:ext cx="214314" cy="358973"/>
          </a:xfrm>
          <a:custGeom>
            <a:avLst/>
            <a:gdLst/>
            <a:ahLst/>
            <a:cxnLst/>
            <a:rect l="l" t="t" r="r" b="b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48;p38"/>
          <p:cNvSpPr/>
          <p:nvPr/>
        </p:nvSpPr>
        <p:spPr>
          <a:xfrm>
            <a:off x="3500430" y="500048"/>
            <a:ext cx="381579" cy="308657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55;p38"/>
          <p:cNvSpPr/>
          <p:nvPr/>
        </p:nvSpPr>
        <p:spPr>
          <a:xfrm>
            <a:off x="3500430" y="3929072"/>
            <a:ext cx="357190" cy="360432"/>
          </a:xfrm>
          <a:custGeom>
            <a:avLst/>
            <a:gdLst/>
            <a:ahLst/>
            <a:cxnLst/>
            <a:rect l="l" t="t" r="r" b="b"/>
            <a:pathLst>
              <a:path w="16084" h="16230" extrusionOk="0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78;p38"/>
          <p:cNvSpPr/>
          <p:nvPr/>
        </p:nvSpPr>
        <p:spPr>
          <a:xfrm>
            <a:off x="3571868" y="1714494"/>
            <a:ext cx="375822" cy="359750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212;p29"/>
          <p:cNvSpPr txBox="1"/>
          <p:nvPr/>
        </p:nvSpPr>
        <p:spPr>
          <a:xfrm rot="21570679">
            <a:off x="6072556" y="441690"/>
            <a:ext cx="3069207" cy="537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ESP32</a:t>
            </a:r>
            <a:endParaRPr sz="1800"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" name="Google Shape;212;p29"/>
          <p:cNvSpPr txBox="1"/>
          <p:nvPr/>
        </p:nvSpPr>
        <p:spPr>
          <a:xfrm rot="21570679">
            <a:off x="6072558" y="2727705"/>
            <a:ext cx="3069207" cy="537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sz="1800" dirty="0" err="1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Android</a:t>
            </a:r>
            <a:endParaRPr sz="1800"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" name="Google Shape;212;p29"/>
          <p:cNvSpPr txBox="1"/>
          <p:nvPr/>
        </p:nvSpPr>
        <p:spPr>
          <a:xfrm rot="21570679">
            <a:off x="6072556" y="3799277"/>
            <a:ext cx="3069207" cy="537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C++ ve </a:t>
            </a:r>
            <a:r>
              <a:rPr lang="tr-TR" sz="1800" dirty="0" err="1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Android</a:t>
            </a:r>
            <a:endParaRPr sz="1800"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" name="Picture 7" descr="E:\gtu logo.png"/>
          <p:cNvPicPr>
            <a:picLocks noChangeAspect="1" noChangeArrowheads="1"/>
          </p:cNvPicPr>
          <p:nvPr/>
        </p:nvPicPr>
        <p:blipFill>
          <a:blip r:embed="rId3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786182" y="571486"/>
            <a:ext cx="5085393" cy="421484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tr-TR" sz="2800" b="1" dirty="0" smtClean="0">
                <a:solidFill>
                  <a:schemeClr val="tx1"/>
                </a:solidFill>
              </a:rPr>
              <a:t>Kullanılan donanımlar:</a:t>
            </a:r>
          </a:p>
          <a:p>
            <a:pPr>
              <a:spcBef>
                <a:spcPts val="0"/>
              </a:spcBef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ESP32 Geliştirme Kartı</a:t>
            </a:r>
          </a:p>
          <a:p>
            <a:pPr>
              <a:spcBef>
                <a:spcPts val="0"/>
              </a:spcBef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MAX30100 nabız </a:t>
            </a:r>
            <a:r>
              <a:rPr lang="tr-TR" sz="1800" b="1" dirty="0" err="1" smtClean="0">
                <a:solidFill>
                  <a:schemeClr val="bg2">
                    <a:lumMod val="75000"/>
                  </a:schemeClr>
                </a:solidFill>
              </a:rPr>
              <a:t>sensörü</a:t>
            </a:r>
            <a:endParaRPr lang="tr-TR" sz="1800" b="1" dirty="0" smtClean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ts val="0"/>
              </a:spcBef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MPU6050 ivme </a:t>
            </a:r>
            <a:r>
              <a:rPr lang="tr-TR" sz="1800" b="1" dirty="0" err="1" smtClean="0">
                <a:solidFill>
                  <a:schemeClr val="bg2">
                    <a:lumMod val="75000"/>
                  </a:schemeClr>
                </a:solidFill>
              </a:rPr>
              <a:t>sensörü</a:t>
            </a:r>
            <a:endParaRPr lang="tr-TR" sz="1800" b="1" dirty="0" smtClean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ts val="0"/>
              </a:spcBef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LM35 sıcaklık </a:t>
            </a:r>
            <a:r>
              <a:rPr lang="tr-TR" sz="1800" b="1" dirty="0" err="1" smtClean="0">
                <a:solidFill>
                  <a:schemeClr val="bg2">
                    <a:lumMod val="75000"/>
                  </a:schemeClr>
                </a:solidFill>
              </a:rPr>
              <a:t>sensörü</a:t>
            </a:r>
            <a:endParaRPr lang="tr-TR" sz="1800" b="1" dirty="0" smtClean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ts val="0"/>
              </a:spcBef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HC06 </a:t>
            </a:r>
            <a:r>
              <a:rPr lang="tr-TR" sz="1800" b="1" dirty="0" err="1" smtClean="0">
                <a:solidFill>
                  <a:schemeClr val="bg2">
                    <a:lumMod val="75000"/>
                  </a:schemeClr>
                </a:solidFill>
              </a:rPr>
              <a:t>Bluetooth</a:t>
            </a:r>
            <a:endParaRPr lang="tr-TR" sz="1800" b="1" dirty="0" smtClean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ts val="0"/>
              </a:spcBef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OLED ekran</a:t>
            </a:r>
          </a:p>
          <a:p>
            <a:pPr>
              <a:spcBef>
                <a:spcPts val="0"/>
              </a:spcBef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b="1" dirty="0" err="1" smtClean="0">
                <a:solidFill>
                  <a:schemeClr val="bg2">
                    <a:lumMod val="75000"/>
                  </a:schemeClr>
                </a:solidFill>
              </a:rPr>
              <a:t>Buzzer</a:t>
            </a:r>
            <a:endParaRPr lang="tr-TR" sz="1800" b="1" dirty="0" smtClean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ts val="0"/>
              </a:spcBef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b="1" dirty="0" err="1" smtClean="0">
                <a:solidFill>
                  <a:schemeClr val="bg2">
                    <a:lumMod val="75000"/>
                  </a:schemeClr>
                </a:solidFill>
              </a:rPr>
              <a:t>Bluetooth</a:t>
            </a: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, </a:t>
            </a:r>
            <a:r>
              <a:rPr lang="tr-TR" sz="1800" b="1" dirty="0" err="1" smtClean="0">
                <a:solidFill>
                  <a:schemeClr val="bg2">
                    <a:lumMod val="75000"/>
                  </a:schemeClr>
                </a:solidFill>
              </a:rPr>
              <a:t>buzzer</a:t>
            </a: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 ve cihaz için AÇ/KAPA butonları</a:t>
            </a:r>
          </a:p>
          <a:p>
            <a:pPr>
              <a:spcBef>
                <a:spcPts val="0"/>
              </a:spcBef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2x 3000 mah 18650  </a:t>
            </a:r>
            <a:r>
              <a:rPr lang="tr-TR" sz="1800" b="1" dirty="0" err="1" smtClean="0">
                <a:solidFill>
                  <a:schemeClr val="bg2">
                    <a:lumMod val="75000"/>
                  </a:schemeClr>
                </a:solidFill>
              </a:rPr>
              <a:t>li</a:t>
            </a: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-</a:t>
            </a:r>
            <a:r>
              <a:rPr lang="tr-TR" sz="1800" b="1" dirty="0" err="1" smtClean="0">
                <a:solidFill>
                  <a:schemeClr val="bg2">
                    <a:lumMod val="75000"/>
                  </a:schemeClr>
                </a:solidFill>
              </a:rPr>
              <a:t>ion</a:t>
            </a: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 pil ve şarj devresi</a:t>
            </a:r>
          </a:p>
          <a:p>
            <a:pPr>
              <a:spcBef>
                <a:spcPts val="0"/>
              </a:spcBef>
              <a:buClr>
                <a:schemeClr val="bg2">
                  <a:lumMod val="50000"/>
                </a:schemeClr>
              </a:buClr>
              <a:buFont typeface="Wingdings" pitchFamily="2" charset="2"/>
              <a:buChar char="Ø"/>
            </a:pPr>
            <a:r>
              <a:rPr lang="tr-TR" sz="1800" b="1" dirty="0" smtClean="0">
                <a:solidFill>
                  <a:schemeClr val="bg2">
                    <a:lumMod val="75000"/>
                  </a:schemeClr>
                </a:solidFill>
              </a:rPr>
              <a:t>5V yükseltici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None/>
            </a:pPr>
            <a:endParaRPr lang="tr-TR" sz="2400" b="1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6</a:t>
            </a:fld>
            <a:endParaRPr/>
          </a:p>
        </p:txBody>
      </p:sp>
      <p:sp>
        <p:nvSpPr>
          <p:cNvPr id="5" name="Google Shape;219;p29"/>
          <p:cNvSpPr/>
          <p:nvPr/>
        </p:nvSpPr>
        <p:spPr>
          <a:xfrm rot="5356560">
            <a:off x="1208314" y="-831116"/>
            <a:ext cx="607112" cy="25877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tx1"/>
              </a:gs>
              <a:gs pos="39999">
                <a:schemeClr val="tx1">
                  <a:lumMod val="85000"/>
                  <a:lumOff val="15000"/>
                </a:schemeClr>
              </a:gs>
              <a:gs pos="70000">
                <a:schemeClr val="tx1">
                  <a:lumMod val="50000"/>
                  <a:lumOff val="50000"/>
                </a:schemeClr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i="1"/>
          </a:p>
        </p:txBody>
      </p:sp>
      <p:sp>
        <p:nvSpPr>
          <p:cNvPr id="6" name="Google Shape;211;p29"/>
          <p:cNvSpPr txBox="1"/>
          <p:nvPr/>
        </p:nvSpPr>
        <p:spPr>
          <a:xfrm rot="21570679">
            <a:off x="716449" y="222798"/>
            <a:ext cx="1996062" cy="501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200" b="1" dirty="0" smtClean="0">
                <a:solidFill>
                  <a:schemeClr val="bg1">
                    <a:lumMod val="95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Donanım</a:t>
            </a:r>
            <a:endParaRPr sz="2200" b="1">
              <a:solidFill>
                <a:schemeClr val="bg1">
                  <a:lumMod val="95000"/>
                </a:schemeClr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" name="Google Shape;215;p29"/>
          <p:cNvSpPr/>
          <p:nvPr/>
        </p:nvSpPr>
        <p:spPr>
          <a:xfrm rot="539245">
            <a:off x="184152" y="179386"/>
            <a:ext cx="512389" cy="569117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" name="Google Shape;348;p38"/>
          <p:cNvSpPr/>
          <p:nvPr/>
        </p:nvSpPr>
        <p:spPr>
          <a:xfrm>
            <a:off x="285721" y="285734"/>
            <a:ext cx="381579" cy="308657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2" descr="esp32 transparent ile ilgili gÃ¶rsel sonucu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643056"/>
            <a:ext cx="2903849" cy="2071684"/>
          </a:xfrm>
          <a:prstGeom prst="rect">
            <a:avLst/>
          </a:prstGeom>
          <a:noFill/>
        </p:spPr>
      </p:pic>
      <p:pic>
        <p:nvPicPr>
          <p:cNvPr id="10" name="Picture 7" descr="E:\gtu logo.png"/>
          <p:cNvPicPr>
            <a:picLocks noChangeAspect="1" noChangeArrowheads="1"/>
          </p:cNvPicPr>
          <p:nvPr/>
        </p:nvPicPr>
        <p:blipFill>
          <a:blip r:embed="rId4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C000"/>
            </a:gs>
            <a:gs pos="100000">
              <a:srgbClr val="FFC000"/>
            </a:gs>
          </a:gsLst>
          <a:lin ang="5400012" scaled="0"/>
        </a:gra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288" name="Google Shape;288;p3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sp>
        <p:nvSpPr>
          <p:cNvPr id="287" name="Google Shape;287;p36"/>
          <p:cNvSpPr txBox="1">
            <a:spLocks noGrp="1"/>
          </p:cNvSpPr>
          <p:nvPr>
            <p:ph type="body" idx="4294967295"/>
          </p:nvPr>
        </p:nvSpPr>
        <p:spPr>
          <a:xfrm>
            <a:off x="4286248" y="285734"/>
            <a:ext cx="4857752" cy="464345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smtClean="0">
                <a:solidFill>
                  <a:schemeClr val="tx1"/>
                </a:solidFill>
              </a:rPr>
              <a:t>TCP </a:t>
            </a:r>
            <a:r>
              <a:rPr lang="tr-TR" sz="1800" dirty="0" err="1" smtClean="0">
                <a:solidFill>
                  <a:schemeClr val="tx1"/>
                </a:solidFill>
              </a:rPr>
              <a:t>socketler</a:t>
            </a:r>
            <a:r>
              <a:rPr lang="tr-TR" sz="1800" dirty="0" smtClean="0">
                <a:solidFill>
                  <a:schemeClr val="tx1"/>
                </a:solidFill>
              </a:rPr>
              <a:t> üzerinden C++17 dilinde yazılmıştır</a:t>
            </a: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err="1" smtClean="0">
                <a:solidFill>
                  <a:schemeClr val="tx1"/>
                </a:solidFill>
              </a:rPr>
              <a:t>Client</a:t>
            </a:r>
            <a:r>
              <a:rPr lang="tr-TR" sz="1800" dirty="0" smtClean="0">
                <a:solidFill>
                  <a:schemeClr val="tx1"/>
                </a:solidFill>
              </a:rPr>
              <a:t> için yeni bir </a:t>
            </a:r>
            <a:r>
              <a:rPr lang="tr-TR" sz="1800" dirty="0" err="1" smtClean="0">
                <a:solidFill>
                  <a:schemeClr val="tx1"/>
                </a:solidFill>
              </a:rPr>
              <a:t>thread</a:t>
            </a:r>
            <a:endParaRPr lang="tr-TR" sz="1800" dirty="0" smtClean="0">
              <a:solidFill>
                <a:schemeClr val="tx1"/>
              </a:solidFill>
            </a:endParaRP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smtClean="0">
                <a:solidFill>
                  <a:schemeClr val="tx1"/>
                </a:solidFill>
              </a:rPr>
              <a:t>Donanım ve </a:t>
            </a:r>
            <a:r>
              <a:rPr lang="tr-TR" sz="1800" dirty="0" err="1" smtClean="0">
                <a:solidFill>
                  <a:schemeClr val="tx1"/>
                </a:solidFill>
              </a:rPr>
              <a:t>Android</a:t>
            </a:r>
            <a:r>
              <a:rPr lang="tr-TR" sz="1800" dirty="0" smtClean="0">
                <a:solidFill>
                  <a:schemeClr val="tx1"/>
                </a:solidFill>
              </a:rPr>
              <a:t> için oluşturulan bağlantılar arasında </a:t>
            </a:r>
            <a:r>
              <a:rPr lang="tr-TR" sz="1800" dirty="0" err="1" smtClean="0">
                <a:solidFill>
                  <a:schemeClr val="tx1"/>
                </a:solidFill>
              </a:rPr>
              <a:t>database</a:t>
            </a:r>
            <a:r>
              <a:rPr lang="tr-TR" sz="1800" dirty="0" smtClean="0">
                <a:solidFill>
                  <a:schemeClr val="tx1"/>
                </a:solidFill>
              </a:rPr>
              <a:t> senkronizasyonu</a:t>
            </a: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err="1" smtClean="0">
                <a:solidFill>
                  <a:schemeClr val="tx1"/>
                </a:solidFill>
              </a:rPr>
              <a:t>Android’ten</a:t>
            </a:r>
            <a:r>
              <a:rPr lang="tr-TR" sz="1800" dirty="0" smtClean="0">
                <a:solidFill>
                  <a:schemeClr val="tx1"/>
                </a:solidFill>
              </a:rPr>
              <a:t> istek bekleme ve isteğe göre cevap verme</a:t>
            </a:r>
          </a:p>
          <a:p>
            <a:pPr marL="0" lvl="0" indent="0">
              <a:buNone/>
            </a:pPr>
            <a:endParaRPr sz="180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7" name="Google Shape;208;p29"/>
          <p:cNvGrpSpPr/>
          <p:nvPr/>
        </p:nvGrpSpPr>
        <p:grpSpPr>
          <a:xfrm rot="2670679">
            <a:off x="593901" y="-885175"/>
            <a:ext cx="5132339" cy="2775687"/>
            <a:chOff x="1047099" y="448208"/>
            <a:chExt cx="5915803" cy="2364205"/>
          </a:xfrm>
        </p:grpSpPr>
        <p:sp>
          <p:nvSpPr>
            <p:cNvPr id="8" name="Google Shape;209;p29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48484"/>
              </a:avLst>
            </a:prstGeom>
            <a:gradFill>
              <a:gsLst>
                <a:gs pos="0">
                  <a:srgbClr val="FF8700"/>
                </a:gs>
                <a:gs pos="100000">
                  <a:srgbClr val="FFD900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11;p29"/>
            <p:cNvSpPr txBox="1"/>
            <p:nvPr/>
          </p:nvSpPr>
          <p:spPr>
            <a:xfrm rot="18900000">
              <a:off x="1553171" y="2178149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b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WiFi</a:t>
              </a:r>
              <a:r>
                <a:rPr lang="tr-TR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 Server</a:t>
              </a:r>
              <a:endPara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0" name="Google Shape;212;p29"/>
            <p:cNvSpPr txBox="1"/>
            <p:nvPr/>
          </p:nvSpPr>
          <p:spPr>
            <a:xfrm rot="18900000">
              <a:off x="3157275" y="448208"/>
              <a:ext cx="3805627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endParaRPr lang="tr-TR" sz="1800" dirty="0" smtClean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1" name="Google Shape;215;p29"/>
          <p:cNvSpPr/>
          <p:nvPr/>
        </p:nvSpPr>
        <p:spPr>
          <a:xfrm rot="539245">
            <a:off x="234671" y="71303"/>
            <a:ext cx="529642" cy="58828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" name="Google Shape;378;p38"/>
          <p:cNvSpPr/>
          <p:nvPr/>
        </p:nvSpPr>
        <p:spPr>
          <a:xfrm>
            <a:off x="351890" y="198044"/>
            <a:ext cx="375822" cy="359750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4" name="AutoShape 2" descr="linux windows transparent ile ilgili gÃ¶rsel sonucu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sp>
        <p:nvSpPr>
          <p:cNvPr id="16" name="Google Shape;212;p29"/>
          <p:cNvSpPr txBox="1"/>
          <p:nvPr/>
        </p:nvSpPr>
        <p:spPr>
          <a:xfrm rot="21570679">
            <a:off x="573547" y="3657915"/>
            <a:ext cx="3424874" cy="501134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sz="2000" b="1" dirty="0" smtClean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C++17 ~Linux &amp; Windows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tr-TR" sz="2000" b="1" dirty="0" smtClean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196" name="Picture 4" descr="linux windows transparent ile ilgili gÃ¶rsel sonucu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flipH="1">
            <a:off x="571472" y="1357304"/>
            <a:ext cx="3611992" cy="2313580"/>
          </a:xfrm>
          <a:prstGeom prst="rect">
            <a:avLst/>
          </a:prstGeom>
          <a:noFill/>
        </p:spPr>
      </p:pic>
      <p:pic>
        <p:nvPicPr>
          <p:cNvPr id="18" name="Picture 7" descr="E:\gtu logo.png"/>
          <p:cNvPicPr>
            <a:picLocks noChangeAspect="1" noChangeArrowheads="1"/>
          </p:cNvPicPr>
          <p:nvPr/>
        </p:nvPicPr>
        <p:blipFill>
          <a:blip r:embed="rId4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4"/>
          <p:cNvSpPr/>
          <p:nvPr/>
        </p:nvSpPr>
        <p:spPr>
          <a:xfrm>
            <a:off x="4030200" y="1151707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4"/>
          <p:cNvSpPr/>
          <p:nvPr/>
        </p:nvSpPr>
        <p:spPr>
          <a:xfrm>
            <a:off x="4191525" y="1311088"/>
            <a:ext cx="35325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Place your screenshot </a:t>
            </a:r>
            <a:r>
              <a:rPr lang="en" sz="1000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here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3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sp>
        <p:nvSpPr>
          <p:cNvPr id="273" name="Google Shape;273;p34"/>
          <p:cNvSpPr txBox="1">
            <a:spLocks noGrp="1"/>
          </p:cNvSpPr>
          <p:nvPr>
            <p:ph type="body" idx="4294967295"/>
          </p:nvPr>
        </p:nvSpPr>
        <p:spPr>
          <a:xfrm>
            <a:off x="1142976" y="1714494"/>
            <a:ext cx="2571768" cy="150019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tr-TR" sz="4000" dirty="0" smtClean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Server Görünüm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12290" name="AutoShape 2" descr="data:image/jpeg;base64,/9j/4AAQSkZJRgABAQEAYABgAAD/2wBDAAMCAgMCAgMDAwMEAwMEBQgFBQQEBQoHBwYIDAoMDAsKCwsNDhIQDQ4RDgsLEBYQERMUFRUVDA8XGBYUGBIUFRT/2wBDAQMEBAUEBQkFBQkUDQsNFBQUFBQUFBQUFBQUFBQUFBQUFBQUFBQUFBQUFBQUFBQUFBQUFBQUFBQUFBQUFBQUFBT/wAARCAGwAgo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9Hfgn/wAkf8Ef9gSy/wDRCVsXXjbw9Y3D29zr+l288bFXilvI1ZSOoILZBrG+Cn/JHvBH/YFsv/RCV86/Gj4qa14J8dSabpQtxDIZp2V7KGT5jdTAneyk/wAI4rpnDnqy1tq/zPOVeOHw0Jz2svyPqFfiB4XZgq+I9JZjwAL6LJ/8ere614x4ssZ9Q8O77SztCyKsk7fY4iREY2L4JX5eccjkV0Xxo8Saj4N+AfjbxBpF0bPV9L8N3t9aXOxZPKmjtndH2sCrYZQcEEHHINcsrRV+x6Mfeait3b8T0XvSZ6CvlPwN8ZtQs7PxA+q+NvFusaNbt4fMNxrGh2mma4lzeXvkSRi1ls7cGyYmEecYcnNwI5GZPktH9sLR/hf4YluPHV6+o6peeJfEFlYW6XWn2B+x2V/JEP3l3PbQnYhhULvMr5yFfDkU423ErtXXex9R0nrXgXw9/aFTxN8VPFnh6B7zxNHLqVjJpNtp0MK/2fpsul2c7XU7MyERGWdsZLSMX2orBSF4n9or4za34K+K/iDSrD4lnwtfWHhay1Pw94VWGwkPiLUpLm7T7L5c0L3EvmeTBHtt3Rl35zk5o5XdLuNK6b7K59Zbfxp1eSar+0XoPh/4weH/AIbatZXFn4g1qJXtpFvrCRSxhklKm3W5N2q4hkXzTAI9wA38iuN8J/tV6r4++IXw8stE+HPiKHwj4s0u81JNT1L7BHIyRtahZkUXpZYk89g4aPexaMxhhuNIFsfR1JXhPhf9rzwr4g0mPWNR0PxJ4U0Kfw9ceKLPVNbtYVivLK3Ef2lo1hmkkDR+anyui7wd0e9cNWb4b/bY8H+MdHtrnQ9F1jWtQudWi0eHSdJvNLvp2mltpriJjLBevborLbyj55VZSvzqqndT5f6/AbVv67H0VRSUtIQUUUUAFFFFABRRRQAUUUUAFFFFABRRRQAUUUUAFFFFABRRRQAUUUUAFFFFABRRRQAUUUUAFFFFABRRRQAUUUUAFFFFABRRRQAUV554o+N3h7whrt1pF9p3jC4u7fbvk0vwVrOoW53KGGye3tJIn4YZ2scHIOCCBq+BfiVpHxD+3f2VaeILT7Hs8z+3fDmo6Ru37seX9sgi8z7pzs3bcrnG4ZAOuooooAKKKztekeLQ9RkjZkkW2kZWU4IIU4INAGjRWb/YFt/z1vf/AAOn/wDi6XQZHl0PTpJGZ5Gto2ZmOSSVGSTQBo0UUUAFFFcf8S/C+peJvDoOj+IrjwtrOnzC+stQRi1uJEVhsuotwE9uysweNiOCGUpIiOoB2FFfNHwh+Lmr/tP+I4f30vgzRfDMkF3eafY3jfaNen3ExXEEoCl9IZoyUlABuirKwSNHSX6XoARvun6V+VXxe/5Kx41/7Dd7/wCj3r9VW+6fpX5VfF7/AJKx41/7Dd7/AOj3r6XJPjn6Hy+ebU/mfo/8FOfg/wCCP+wJZf8AohKwPEHwRs/EerTX97baZeytJIUkuIpt4RpHkCnbKBwXI4AroPgn/wAkf8Ef9gSy/wDRCV2nWvAr/wASS82e5RhGpQgpq6sjhrjwbrM2nz2iXemwpNCYCywSk4247yVqeNPBNn468A614T1GeeKx1fTZtMuZrVlWVY5YjGzIWDANhiRkEZ7GulxSisHqrM7U7NPseNQfsz6TcWN4mueJ/EfibUrhtNX+1tSe0jnjgsbpbq3t0S3t4oQnmqSx8suwcgvwu19z+zbpUNxZX2heKPEfhbXLS/1W+i1jS3tXn26hcfaLq3ZJ7eWF4jIIyoaMsvlLhs7ifYfxoHseKd3/AF5i8jyjTf2edG0jx3deNLXWdYh8WXlzBPe6shthJeRR20Fu1tKog2GGQW8bsoUFXy0ZjzgddZ+A7C1+Ieo+MkmuDqd/pltpUkLFfJEUEs8iMo27txa4fJLEYC4A5J6nNIKO3kL9f0PKpP2e9Kk+JL+Lh4g16JX1ZdcOiJLbixa+Fn9j84nyfOOYcDYZSgIBCg0ui/s/aR4ah+HKaVrmtWJ8D2Mml2ciNbyNeWsghEkNxvhYEN9niJaMRsNvDAEivVfSkxil0t/XYetzyKP9mPwg3hjw14eun1LUNK0Pw3eeFo4LidR9os7pYElMrIinzMW6YZCmMtx0xa0n4Ftat4bOteOvFHi5vD2pJqentrP2ENG6W09tsZre1iMilLhiS5LllU7vvBvVPWgU7u47t6P+ri0tFFAgooooAKKKKACiiigAooooAKKKKACiiigAooooAKKKKACiiigAooooAKKKKACiiigAooooAKKKKACiiigAooooAKKKKACiiigAooooAKKKKACq19apfWc9tIWCTRtGxXqARg4/OrNFAGb/AGXc/wDQXvf++IP/AI3VmxtUsbOC2jLFIY1jUt1IAwM/lVmigAooooAK5T4gfD/TvidosGj6xPd/2L9pSa90+3kCRalGob/Rrj5SWgZirMild+wKxaNnR+rooA4/xP8ADPSPE2teHtZzcaVrOgzB7LUNNZYpRCSvm2j5Uh7eVVCvGRjhWXbIiOvYUUUAI33T9K/Kr4vf8lY8a/8AYbvf/R71+qrfdP0r8qvi9/yVjxr/ANhu9/8AR719Lknxz9D5fPNqfzP0f+Cv/JH/AAR/2BLL/wBEJWV43+MkHg34ieGfDB0uS8h1Mr9v1JJgqaaJX8m1LrjLedNmMcjGCecYrU+CvPwf8Ef9gSy/9EJXlPjz9mrxT8Qr74h6lcfEfVvDlzrzRQ6bY6NFYvaww2yBrMyvPZvOHE5klbypFwX+U5G6vnqz/fS7XZ9Bh9aEbdkd9H8d/Dul6541s/EmoaZ4UsPDuqwaUmoarqUcEd3JJYRXnHmbQrBZHG3LEiMt6gUvAP7R3g74k+H/AA14l0fX9Ai8O6xaSTM19rUMd7bzK0CiAwLvQsGuEWT96CjPEuG8wY5Dwt8CvGmgfHDWPiXcXOi391rU1vDdaTJdSmC1gNhZw3E9s3kZWcS2zAKRtliKBmjI4oeD/wBmrxBN4b8CeHvFw0caX4e8Lat4Uujpt/NNJcxXAs1huE3QR+W2LeQsuTsOza78kQrdd7fjbX8f60OnR+S0PZ/FvxL0bwlqEFvd634esVicNqP9rawlnJawGGeVZFQq28kW8h2sUGyOV937sg834T/ae+GPif4Y6N4/fxnoeh+G9UKxR3GsarawCK4KbzbSN5pRZlHWMMSMGuX0X4H+LbiPwPq3iPU9JvvFtn4n/t3X7y3LiKaNNPubKJIB5YOQskJKsFGTKc8gHgpP2XfHTeD/AIYWlxDpN/feC9MvPD8mn2fjLVdGiv7SVbfbc/bLOBZY5M2wDW7RyRkP98lQaW17+Q1Z76aHuVv8btDs9Q+IH/CQ3mn+F9G8I6jbWEusapqMcNvL51pb3CuzPtWPm5EYBY5IBzzgb1r8TvB1/qWj6fbeLdEuNQ1e2S7021j1GFpb6B0d0lhQNmRGWKRgyggiNiOFNfP3ij9lXxJqVvc3Omtp9u9v4j03W7DR4fEWo2StDBo0enSW7ahboLiJlIkZJVVywVQ6/OwXv/g78Fb/AMCeOZtfutO07S7eTw3aaQllb6xdavNDMl7e3ExN3cxJJKj/AGmNtz/MWDAjCqTT5dl5flr+JL+FNb2T+Z7dS0UVIBRRRQAUUUUAFFFFABRRRQAUUUUAFFFFABRRRQAUUUUAFFFFABRRRQAUUUUAFFFFABRRRQAUUUUAFFFFABRRRQAUUUUAFFFFABRRRQAUUUUAFFFFABRRRQAUUUUAFFFFABRRRQAUUUUAFFFFACN90/Svyq+L3/JWPGv/AGG73/0e9fqq33T9K/Kr4vf8lY8a/wDYbvf/AEe9fS5J8c/Q+Xzzan8z9DPhDqgtPhD4KLv5a/2PYxhmdVBYwoABkdSe1dh/azf7f/fS/wDxNeYfC3VLCT4WeC47i0uJ2h0mzZWawmcK6wJhlIQjPuPwrrv+Egtf+eV9/wCAE/8A8RXg4jStM97DfwIeiOi/tZv9v/vpf/iaP7Wb/b/76X/4mud/4SC1/wCeV9/4AT//ABFH/CQWv/PK+/8AACf/AOIrA6jof7Wb/b/76X/4ml/tZv8Ab/76X/4mud/4SC1/55X3/gBP/wDEUf8ACQWv/PK+/wDACf8A+IoA6L+1m/2/++l/+Jo/tZv9v/vpf/ia53/hILX/AJ5X3/gBP/8AEUf8JBa/88r7/wAAJ/8A4igDov7Wb/b/AO+l/wDiaP7Wb/b/AO+l/wDia53/AISC1/55X3/gBP8A/EUf8JBa/wDPK+/8AJ//AIigDov7Wb/b/wC+l/8AiaP7Wb/b/wC+l/8Aia53/hILX/nlff8AgBP/APEUf8JBa/8APK+/8AJ//iKAOi/tZv8Ab/76X/4mj+1m/wBv/vpf/ia53/hILX/nlff+AE//AMRR/wAJBa/88r7/AMAJ/wD4igDov7Wb/b/76X/4mj+1m/2/++l/+Jrnf+Egtf8Anlff+AE//wARR/wkFr/zyvv/AAAn/wDiKAOi/tZv9v8A76X/AOJo/tZv9v8A76X/AOJrnf8AhILX/nlff+AE/wD8RR/wkFr/AM8r7/wAn/8AiKAOi/tZv9v/AL6X/wCJo/tZv9v/AL6X/wCJrnf+Egtf+eV9/wCAE/8A8RR/wkFr/wA8r7/wAn/+IoA6L+1m/wBv/vpf/iaP7Wb/AG/++l/+Jrnf+Egtf+eV9/4AT/8AxFY+sfFTwr4dulttW1iLTLhkEiw3kbwuVJIDAMoOMgjPsaBpN7Hdf2s3+3/30v8A8TR/azf7f/fS/wDxNebf8Ly8Bf8AQ06f/wB9n/Cj/heXgL/oadP/AO+z/hSuiuSXY9J/tZv9v/vpf/iaP7Wb/b/76X/4mvNv+F5eAv8AoadP/wC+z/hR/wALy8Bf9DTp/wD32f8ACi6Dll2PSf7Wb/b/AO+l/wDiaP7Wb/b/AO+l/wDia82/4Xl4C/6GnT/++z/hR/wvLwF/0NOn/wDfZ/woug5Zdj0n+1m/2/8Avpf/AImj+1m/2/8Avpf/AImvNv8AheXgL/oadP8A++z/AIUf8Ly8Bf8AQ06f/wB9n/Ci6Dll2PSf7Wb/AG/++l/+Jo/tZv8Ab/76X/4mvNv+F5eAv+hp0/8A77P+FH/C8vAX/Q06f/32f8KLoOWXY9J/tZv9v/vpf/iaP7Wb/b/76X/4mvNv+F5eAv8AoadP/wC+z/hR/wALy8Bf9DTp/wD32f8ACi6Dkl2PSf7Wb/b/AO+l/wDiaP7Wb/b/AO+l/wDia82/4Xl4C/6GnT/++z/hR/wvLwF/0NOn/wDfZ/woug5Zdj0n+1m/2/8Avpf/AImj+1m/2/8Avpf/AImvNv8AheXgL/oadP8A++z/AIUf8Ly8Bf8AQ06f/wB9n/Ci6Dkl2PSf7Wb/AG/++l/+Jo/tZv8Ab/76X/4mvNv+F5eAv+hp0/8A77P+FH/C8vAX/Q06f/32f8KLoOWXY9J/tZv9v/vpf/iaP7Wb/b/76X/4mvNv+F5eAv8AoadP/wC+z/hR/wALy8Bf9DTp/wD32f8ACi6Dkl2PSf7Wb/b/AO+l/wDiaP7Wb/b/AO+l/wDia4DTPi94O1q+jstP163v7yTOy3tQ0kj4BJwqgk4AJ+gNbv8AwkFr/wA8r7/wAn/+IpktNbnRf2s3+3/30v8A8TR/azf7f/fS/wDxNc7/AMJBa/8APK+/8AJ//iKP+Egtf+eV9/4AT/8AxFAjov7Wb/b/AO+l/wDiaP7Wb/b/AO+l/wDia53/AISC1/55X3/gBP8A/EUf8JBa/wDPK+/8AJ//AIigDov7Wb/b/wC+l/8AiaP7Wb/b/wC+l/8Aia53/hILX/nlff8AgBP/APEUf8JBa/8APK+/8AJ//iKAOi/tZv8Ab/76X/4mj+1m/wBv/vpf/ia53/hILX/nlff+AE//AMRR/wAJBa/88r7/AMAJ/wD4igDov7Wb/b/76X/4mj+1m/2/++l/+Jrnf+Egtf8Anlff+AE//wARR/wkFr/zyvv/AAAn/wDiKAOi/tZv9v8A76X/AOJo/tZv9v8A76X/AOJrnf8AhILX/nlff+AE/wD8RR/wkFr/AM8r7/wAn/8AiKAOi/tZv9v/AL6X/wCJo/tZv9v/AL6X/wCJrnf+Egtf+eV9/wCAE/8A8RR/wkFr/wA8r7/wAn/+IoA6L+1m/wBv/vpf/iaP7Wb/AG/++l/+Jrnf+Egtf+eV9/4AT/8AxFH/AAkFr/zyvv8AwAn/APiKAOi/tZv9v/vpf/iaP7Wb/b/76X/4mud/4SC1/wCeV9/4AT//ABFH/CQWv/PK+/8AACf/AOIoA6L+1m/2/wDvpf8A4mj+1m/2/wDvpf8A4mud/wCEgtf+eV9/4AT/APxFH/CQWv8Azyvv/ACf/wCIoA6E6sx/v/8AfS//ABNfmB8XJgfit40P/Uavf/R71+j3/CQWv/PK+/8AACf/AOIr83PirJHN8UPGEgVsNrN43zRuDzO/Udq+nyT4ps+Wzzan8z9CfhH/AMkp8Gf9gWz/APRCV1tcl8I/+SU+DP8AsC2f/ohK62vAxH8aZ7+G/gQ9EFFFFc51BRRRQAUUUUAFFFFABRRRQAUUUUAFFFFABRRRQAUUUUAFfAP/AAUU/wCSm+Gv+wP/AO1pK+/q+Af+Cin/ACU3w1/2B/8A2tJXDjf93l8v0PqOGNc1pX8/yZ8n0UV7X+zJcT2k3xGmttZ/4R+4j8J3Bj1TdKn2Y/aLf590StIP+AKTXzlKDqScb7Jv7lc/bsZWWFoupGN9UvvaXZ9+x4pRX2L4RXVNesfhvdt4sm8TX6T64reMrRvOkg22cjrYk3cfmHhWc+ZEAFk/dnuPCdd8GeEvC/wr8Ia7dLrV/rniK1u5FhiuYYba3aK4kiVyTE7OPlXKfLnkhx0F1KMqet9NPxV0edh8yp1pKDhq3bTXW8l1StpG+uvkeYUq5PA5Ndd8IvBf/CxPib4b8PMCYL68jW4K54hB3St+CKx/CvW/2ktcs/iz4Z8M/EjT0jXbqN7oF0qR7AkcUrS2gx6+RJz9KdOi5wUr7u3y0V/vaOmtjIUsTDD8m/Xs9Wvvs/w7nz/qmlXuh6hNYalZ3Gn30DbZba6iaKVG64ZWAIP1qrX07+014G0Twf8AE/xBr3jCLVLm71u+WTSNN02dbfdbqAsk0szwyKASCqooLfxNgbc63xMWwvfjD8cDpL6po97beH7p7+T7VBPDeqWtVEYRrcNEmCc4csSFwyjIL9g7avWz/BXPOp5tGcKbjT0kt+l7per1fb/M+TKK9rf4MaAvjC2uTc6j/wAIJJ4Z/wCEmacSxm7WMRbTDv2BC/2nEf3e4r0vS1sdPTxAmtNqmuKfhTZSoVuoLZorcmBmgUrARwWTa7BiArBt5YFRYeVm5O1r/gm//bTarmlKLj7OHNdLy3aVu11fVXR8k0V9D+C/2cbDxRpHhW7fRvFs0fiyWc217pyCa20WHzGiga6cQYlJYbmwYgEGe+B5L4MXSPCvxQ0pfFdt9r0fTtURdRhVCweNJMONp+8ODle44rP2MoyjGel/+B/mddLHUK6qeyXM4dFu91p800clRXv3jS4+I/ji18V3OheMl8a+C5vmuLOzvh5dtbm5Xyl+wTbZYQjCLDJHtUdHI3Vb8afswroGm+KrS103xPBqXh23huDrWoW+zS9UO9EmjhHlAoQ0gKMXfcsbkheov2M2uaN/mc0c0w8bRqpKTdrLW2290mndrS1z52or3mx8F+FvBPxz0DwfY3OvJ4m0/W7C2fXI57cwNcedEJdlu8JKBcsVZnkyUGUwx21tZ8F+E7XQNZ8X+KH17Vb2fxfe6SY9Pube3DhQkhmYtC4D5dvlVcNkY2Y5FQlJJp9/zS/Nl/2jS5klB6pNd3e7Wnou/qkeH0V79rXgE/Dnwr8Z9DGq3k+maVq+lW8tvCIUF5EZJmQuzRsyOoAwUIGSchhgVyvjDwf4P0n4W6b4hh03XdH1jWbll0yzvtWhu1ltoziS5dVtY2VS3yJz8xDHovMSpu179vxLp4+lUklGF03ZNeifk9n56HldFbHi7/hH/wC37j/hF/7S/sTbH5H9r+X9pzsXzN/l/Ljfuxj+HGec1j1hqerDlnFS5bXPev2H/wDk4rQ/+va7/wDRD1+mlfmX+w//AMnFaH/17Xf/AKIev00r6XL/AOD8z8T4sSWZO3ZBRRRXpHxYUUUUAFFFFABRRRQAUUUUAFFFFABRRRQAUUUUAFFFFABRRRQAV+ZnxZ/5Kp4y/wCw1e/+j3r9M6/Mz4s/8lU8Zf8AYavf/R719PknxTPls82p/M/Qb4R/8kp8Gf8AYFs//RCV1tcl8I/+SU+DP+wLZ/8AohK62vAxH8aZ7+G/gQ9EFFFFc51BRRRQAUUUUAFFFFABRRRQAUUUUAFFFFABRRRQAUUUUAFfAP8AwUU/5Kb4a/7A/wD7Wkr7+r4B/wCCin/JTfDX/YH/APa0lcON/wB3l8v0PqeF/wDka0vn+TPk+u1+GPxAs/Aj+I4tQ0qfVrLW9Jk0qaO2vFtZI1eSN96u0TjI8vGCveuKor5iMnB3XmvvVmfu1ajCvDkmtNPLZ3W3meyeG/2gLXwWdBsNC8NS23h/S2vrl7S61ETXF3c3Nu8BmkmESKAiMoVFjH3TkknI4bxR47/4STwb4O0H7D9n/wCEdguYftHnb/tHmztNnbtGzG7bjJzjPHSuUoq5VJzVpP8ApbHLTwGHpSU4R1Xm/Pz83952Hw1+I03w1vtX1GxtnbVrrTZrGyvY5zC9jJLhWnTCklwm9RgrgtnPGK2v+F669q3gPxB4Z8UXeo+Ko9Qktp7O61LUpJHsJonJLpvDZDKzKQCvUHPFea0Uo1ZxSSexVTBYerP2k43ldO/XTb/hj13xh8eo/Hl34wTWPD7T6XrNyNRsLZb0LNpd5tRfNjlMR3KyrteMqAw28qVBqTW/j1ZavrHivWl8NzQa14o0Z9M1OQ6ir2/mt5P7+GLyQyDMTExs7f6wYYbefHqKr21S2/S3yMY5XhYcvLHbbV+Xn5J+p6L/AMLlvG+C48AGxX5bsuNU807/ALKWEptdmPu+cBLnPUdO9akfx2R9YSa60JpdLm8KxeFb20jvQkssSIiiaOUxkRtvRHwUccEHOc15NRQq09r/ANWa/Vlf2fhtfd3be73bTb33ul6W0PS2+JnhvVvD+j6Pr3hbUNStNDlnXS5LfWEgmFtJKZPs87fZ2EmGLfMgjPzHpxjhdF1CysNetLvUdLj1TTo5lkn04zPEs0efmj8xTuXI43A5HXms6iodRuXM9/637m9PC0qMZRhdJ+b6321036HpFj8UNF8I+H9fsvB/h+/0rUNbt1srnUtU1VL14rXeHeOFY4IgpdlTLNu4XAAJzTfHXxM0Px3e6hrtx4ZubbxffLG019DqgFn54K750t/K3hmCngylQWJx0A85oqvbTdtdvw9OxhHL8PGXOk797vy311Wi0eh9Ba9460C0vtD+J+paVbTeO7jVbO9exsdehnglSLZLLcGKJWa2kcqqbJWbBkkIQbcL514j+KX/AAkHg2bQf7M+z+b4judf8/7Rux50ap5O3aOm3O7POegrgqKqVaTfu6L/AIKf5pEUMto0bOWrW2r0tdJLV6JNnrnif48Q+K7jx4brw862vizUbC/lhjvvmgS2Lbow3lfMXDkbsDbjo1ZXxV+I/h74jahJqMHh/VtLvlhhtbSGTWYp7O0t4lCpFHELVGChRgfP1JJ3EnPnFFR7WUlZ/wBW2Lp5dhqclOEbNeb7Jd+yRteMNV0fWvEFzeaFon/COaXIsYi037W915RCKGPmuAzbmDNz03Y6CsWiisj0IxUIqK6ad/xer9We9fsP/wDJxWh/9e13/wCiHr9NK/Mv9h//AJOK0P8A69rv/wBEPX6aV9Nl/wDB+Z+I8W/8jJ+iCiiivSPigooooAKKKKACiiigAooooAKKKKACiiigAooooAKKKKACiiigAr8zPiz/AMlU8Zf9hq9/9HvX6Z1+ZnxZ/wCSqeMv+w1e/wDo96+nyT4pny2ebU/mfoN8I/8AklPgz/sC2f8A6ISutrkvhH/ySnwZ/wBgWz/9EJXW14GI/jTPfw38CHogooornOoKKKKACiiigAooooAKKKKACiiigAooooAKKKKACiiigAr4I/4KFWFzffE3w59nt5rjbo43eUhbGZpMZxX3vRWNamq0HBvc9LLcdLL8TDEwjdxvp6q36n4wf2Dqf/QOu/8Avw3+FH9g6n/0Drv/AL8N/hX7P0V5v9mw/mZ9t/rrX/59L72fjB/YOp/9A67/AO/Df4Uf2Dqf/QOu/wDvw3+Ffs/RR/ZsP5mH+utf/n0vvZ+MH9g6n/0Drv8A78N/hR/YOp/9A67/AO/Df4V+z9FH9mw/mYf661/+fS+9n4wf2Dqf/QOu/wDvw3+FH9g6n/0Drv8A78N/hX7P0Uf2bD+Zh/rrX/59L72fjB/YOp/9A67/AO/Df4Uf2Dqf/QOu/wDvw3+Ffs/RR/ZsP5mH+utf/n0vvZ+MH9g6n/0Drv8A78N/hR/YOp/9A67/AO/Df4V+z9FH9mw/mYf661/+fS+9n4wf2Dqf/QOu/wDvw3+FH9g6n/0Drv8A78N/hX7P0Uf2bD+Zh/rriP8An0vvZ+MH9g6n/wBA67/78N/hR/YOp/8AQOu/+/Df4V+z9FH9mw/mYf661/8An0vvZ+MH9g6n/wBA67/78N/hR/YOp/8AQOu/+/Df4V+z9FH9mw/mYf661/8An0vvZ+MH9g6n/wBA67/78N/hR/YOp/8AQOu/+/Df4V+z9FH9mw/mYf661/8An0vvZ+an7FOm3ln+0NoT3FpPAht7oBpI2UZ8h+MkV+ldFFehQoqhDkTufHZpmM80xDxE48rslZeQUUUV0HkBRRRQAUUUUAFFFFABRRRQAUUUUAFFFFABRRRQAUUUUAFFFFABX5mfFn/kqnjL/sNXv/o96/TOvzM+LP8AyVTxl/2Gr3/0e9fT5J8Uz5bPNqfzP0G+Ef8AySnwZ/2BbP8A9EJXW1yXwj/5JT4M/wCwLZ/+iErra8DEfxpnv4b+BD0QUUUVznUFFFFABRRWfr2qPo+mtcxwrcSeZHGsbPsBLyKgycHGN2eh6UAaFFcz/wAJFq//AEC7L/wPf/4zR/wkWr/9Auy/8D3/APjNAHTUVzP/AAkWr/8AQLsv/A9//jNH/CRav/0C7L/wPf8A+M0AdNRXM/8ACRav/wBAuy/8D3/+M0f8JFq//QLsv/A9/wD4zQB01Fcz/wAJFq//AEC7L/wPf/4zR/wkWr/9Auy/8D3/APjNAHTUVzP/AAkWr/8AQLsv/A9//jNH/CRav/0C7L/wPf8A+M0AdNRXM/8ACRav/wBAuy/8D3/+M0f8JFq//QLsv/A9/wD4zQB01Fcz/wAJFq//AEC7L/wPf/4zWjoGsTavHd+fbJbS28/ksscpkU/Ij5BKr/f9O1AGrRRRQAUVydj4u1S/s7e5j0q0Ec0ayKGvnyARkZ/c9eam/wCEi1f/AKBdl/4Hv/8AGaAOmormf+Ei1f8A6Bdl/wCB7/8Axmj/AISLV/8AoF2X/ge//wAZoA6aiuZ/4SLV/wDoF2X/AIHv/wDGaP8AhItX/wCgXZf+B7//ABmgDpqK5n/hItX/AOgXZf8Age//AMZo/wCEi1f/AKBdl/4Hv/8AGaAOmormf+Ei1f8A6Bdl/wCB7/8Axmj/AISLV/8AoF2X/ge//wAZoA6aiuZ/4SLV/wDoF2X/AIHv/wDGaP8AhItX/wCgXZf+B7//ABmgDpqK5n/hItX/AOgXZf8Age//AMZqxpXiC7vNWSyurGG33wPMskNyZfusgIIKL/fH5UAb1FFFABRXOXXiS+XUr22ttPt5o7WRYzJNdtGWJjR+gjb++B17Uz/hItX/AOgXZf8Age//AMZoA6aiuZ/4SLV/+gXZf+B7/wDxmj/hItX/AOgXZf8Age//AMZoA6aiuZ/4SLV/+gXZf+B7/wDxmj/hItX/AOgXZf8Age//AMZoA6aiuZ/4SLV/+gXZf+B7/wDxmj/hItX/AOgXZf8Age//AMZoA6aiuZ/4SLV/+gXZf+B7/wDxmj/hItX/AOgXZf8Age//AMZoA6aiuZ/4SLV/+gXZf+B7/wDxmj/hItX/AOgXZf8Age//AMZoA6aiuZ/4SLV/+gXZf+B7/wDxmkbxTqMEkHn6ZarFJPFCzR3rMy73VMgGIZwW9RQB09FFFABRRRQAUUUUAFFFFABRRRQAV+ZnxZ/5Kp4y/wCw1e/+j3r9M6/Mz4s/8lU8Zf8AYavf/R719PknxTPls82p/M/Qb4R/8kp8Gf8AYFs//RCV1tcl8I/+SU+DP+wLZ/8AohK62vAxH8aZ7+G/gQ9EFFFFc51BRRRQAVh+Mv8AkB/9vVr/AOlEdblYfjL/AJAf/b1a/wDpRHQBTooooAKKKKACiiigAooooAKKKKACiiigAqfwj/rNa/6/R/6Tw1BU/hH/AFmtf9fo/wDSeGgDoaKKKAOF8N/8i7pf/XrF/wCgCtKs3w3/AMi7pf8A16xf+gCtKgAooooAKKKKACiiigAooooAKKKKACm6b/yNlp/15XH/AKMgp1N03/kbLT/ryuP/AEZBQB1VFFFAHHj/AJDmu/8AX0n/AKTw1YquP+Q5rv8A19J/6Tw1YoAKKKKACiiigAooooAKKKKACiiigAqlqn+rtP8Ar9tf/SiOrtUtU/1dp/1+2v8A6UR0AdrRRRQAUUUUAFFFFABRRRQAUUUUAFfmZ8Wf+SqeMv8AsNXv/o96/TOvzM+LP/JVPGX/AGGr3/0e9fT5J8Uz5bPNqfzP0G+Ef/JKfBn/AGBbP/0QldbXJfCP/klPgz/sC2f/AKISutrwMR/Gme/hv4EPRBRRRXOdQUUUUAFYfjL/AJAf/b1a/wDpRHW5WH4y/wCQH/29Wv8A6UR0AU6KKKACiiigDAu/Hmh2MlxFPeMk0F9Dprw+RIZPPlCmNVULlgQ4O4AqAGJICtjRsdYg1CaSKKO6VkBJM9pLEvDsnDOoB5Q9D0Kt91lJ5LXPAv8AanxS0zXhYo8MOk3MLXLOMLcblWA7c/eEct0AwHAkYZ5Ary2T4d+KfE9n4L0nUfCVxaWeh6faabeyT3tsY7ny7yxeRo/LlLGMx28hG4KxAwVBIB7qdGlUUbytfe9tP6a/E9KGHpVEnzW2ve35dT3+XWIIb9bNo7ozMVAZbSVo/mDkZkC7R/q2zzxlQcF1zerw/WfBeu6fNqvh/R/Cbf2Rda/p2pWt5Zz2sVnb2sK2itH5ZkWRWX7O2FWMrtxhs/LWH4c+At5oMOjz2vh+Cx1K0t9AcXEckZeK5jlYahIDu++Ytiuw5kUBctjFNYek43c7bdutvyK+q0bXdS33P/hj6Morwr9n/wCF+o+BtamudW0/XrXVjYm3vb2c6V9h1CbepMwe2VbmZyQzK9yNwDvuO5jn3WuetTjTnyxlzeaOOvTjSm4QlzJdUFFFFYHOFT+Ef9ZrX/X6P/SeGoKn8I/6zWv+v0f+k8NAHQ0UUUAcL4b/AORd0v8A69Yv/QBWlWb4b/5F3S/+vWL/ANAFaVABRRRQBT1fVrTQdLutRvpfIs7WNpZpNpbaoGScAEn8BUNj4i0/UtWv9NtZ2nu7HZ9pCxPsjZhkIXxt34IJXO4BlJABGc34kaPd+IPAPiHTLBDLe3djLDCisqkuykDluBz68V59qngPVdPsbHQJPDh8U+GdO1D7cYfOgDajDIsuY5kkZVlmjldZCZPlcAMWMgIOMpyjK1tD0qGHo1ad5TtK76rZW1PZaK+a9Q8JXml6/wCBtPudOhuNZkXbaWGofY7mC0t1nmm8uPMgnhlgiMa+bDvjJRFYEBSNvQfgvd6HHpdxaaFb2uoWkWiyLKJEylwjsL58hvvNHtDsOXAAy2MVEaspfZ0vY6ZYCjBXdVa7aLXX1PeaK8Y+EPgfXPD3jS41S+0abR47ywkW/Ah0+C3ku/NRgYktfnZADLtaZmfHXBJz7PW0ZOUVJqx52JoxoT5YyUl3QUUUVZyhTdN/5Gy0/wCvK4/9GQU6m6b/AMjZaf8AXlcf+jIKAOqooooA48f8hzXf+vpP/SeGrFVx/wAhzXf+vpP/AEnhqxQAUUUUAVdU1S00XTri/v7iO0s7dDJLNK2FRR1JNc9Z/FDw7e2+ozfarq0/s+3+13MOoafc2kyw8/vBFLGrsvBG5QRkY61P8QNDu/EHhmW3sFilvIZ4LuKG4bbHM0MySiNjg4DbMZxxnNcR4w8N638ULXVXuPDL6TEmi3dhb2erT28klzPKY2U4ieRFRTEuGLZ3N90AZPFUq1ISfKr6Po+190cVepVhK1NX+T117+R60rBlBHIPIpa8Oj8K65b6fd6RpvgifS7G91ex1KIJNZxwWcMf2cPGyJKTvBhY4QMpBHzZyKq33wPeTwjpFpD4dt/t1v4duEch4w41Nhb7JN+7mQeW2JM/LtGGHFL29SV2obd7rpc5/rVV/DTd7enW3bse90V4D4o+FGovHeaRb+GRceHJNQlureGxt9Olkhc28Cqyi83Rxxl/PLlVMhbBHUk+xeBrO/07wXoNpqm7+0oLCCK53uHbzFjAbLDhjkHnvWtGrKo5KUeW1vnda/cbUsRUqVHTlBq19emn+ZuUUUV0neFUtU/1dp/1+2v/AKUR1dqlqn+rtP8Ar9tf/SiOgDtaKKKACiiigAooooAKKKKACiiigAr8zPiz/wAlU8Zf9hq9/wDR71+mdfmZ8Wf+SqeMv+w1e/8Ao96+nyT4pny2ebU/mfoN8I/+SU+DP+wLZ/8AohK62uS+Ef8AySnwZ/2BbP8A9EJXW14GI/jTPfw38CHogooornOoKKKKACsPxl/yA/8At6tf/SiOtysPxl/yA/8At6tf/SiOgCnRRRQAUUUUAFFFFABRRRQAUUUUAFFFFABU/hH/AFmtf9fo/wDSeGoKn8I/6zWv+v0f+k8NAHQ0UUUAcL4b/wCRd0v/AK9Yv/QBWlWb4b/5F3S/+vWL/wBAFaVABRRRQAUUUUAFFFFABRRRQAUUUUAFN03/AJGy0/68rj/0ZBTqbpv/ACNlp/15XH/oyCgDqqKKKAOPH/Ic13/r6T/0nhqxVcf8hzXf+vpP/SeGrFABRRRQAUUUUAFFFFABRRRQAUUUUAFUtU/1dp/1+2v/AKUR1dqlqn+rtP8Ar9tf/SiOgDtaKKKACiiigAooooAKKKKACiiigAr8zPiz/wAlU8Zf9hq9/wDR71+mdfmZ8Wf+SqeMv+w1e/8Ao96+nyT4pny2ebU/mfoN8I/+SU+DP+wLZ/8AohK62uS+Ef8AySnwZ/2BbP8A9EJXW14GI/jTPfw38CHogooornOoKKKKACsXxgjyaG3lxSTFbi3cpEhdtqzoxIUAk4AJ49K2qKAOK/tRP+fTUf8AwXXH/wARR/aif8+mo/8AguuP/iK7WigDiv7UT/n01H/wXXH/AMRR/aif8+mo/wDguuP/AIiu1ooA4r+1E/59NR/8F1x/8RR/aif8+mo/+C64/wDiK7WigDiv7UT/AJ9NR/8ABdcf/EUf2on/AD6aj/4Lrj/4iu1ooA4r+1E/59NR/wDBdcf/ABFH9qJ/z6aj/wCC64/+IrtaKAOK/tRP+fTUf/Bdcf8AxFH9qJ/z6aj/AOC64/8AiK7WigDiv7UT/n01H/wXXH/xFang/ey6rK0M0KS3m5PPhaJmAhiXOGAOMgj8K6GigAooooA890S8NnothBNZaiksVvGjr/Z85wwUAjhPWrv9qJ/z6aj/AOC64/8AiK7WigDiv7UT/n01H/wXXH/xFH9qJ/z6aj/4Lrj/AOIrtaKAOK/tRP8An01H/wAF1x/8RR/aif8APpqP/guuP/iK7WigDiv7UT/n01H/AMF1x/8AEUf2on/PpqP/AILrj/4iu1ooA4r+1E/59NR/8F1x/wDEUf2on/PpqP8A4Lrj/wCIrtaKAOK/tRP+fTUf/Bdcf/EUf2on/PpqP/guuP8A4iu1ooA4r+1E/wCfTUf/AAXXH/xFT6HI114mglW2uo4o7OZWee1kiXLPCQMuoyflP5V11FABRRRQBxV1O1lrmseZa3jCW4R0eKzlkVl8iJchlUjqpH4Uf2on/PpqP/guuP8A4iu1ooA4r+1E/wCfTUf/AAXXH/xFH9qJ/wA+mo/+C64/+IrtaKAOK/tRP+fTUf8AwXXH/wARR/aif8+mo/8AguuP/iK7WigDiv7UT/n01H/wXXH/AMRR/aif8+mo/wDguuP/AIiu1ooA4r+1E/59NR/8F1x/8RR/aif8+mo/+C64/wDiK7WigDiv7UT/AJ9NR/8ABdcf/EUf2on/AD6aj/4Lrj/4iu1ooA4r+1E/59NR/wDBdcf/ABFQ3V0b5rSKK0v9/wBstm+exmRQFmRiSSgAAAJ59K7uigAooooAKKKKACiiigAooooAKKKKACvzM+LP/JVPGX/Yavf/AEe9fpnX5mfFn/kqnjL/ALDV7/6Pevp8k+KZ8tnm1P5n6DfCP/klPgz/ALAtn/6ISutrkvhH/wAkp8Gf9gWz/wDRCV1teBiP40z38N/Ah6IKKKK5zqCiiigAoorP17VH0fTWuY4VuJPMjjWNn2Al5FQZODjG7PQ9KANCiuZ/4SLV/wDoF2X/AIHv/wDGaP8AhItX/wCgXZf+B7//ABmgDpqK5n/hItX/AOgXZf8Age//AMZo/wCEi1f/AKBdl/4Hv/8AGaAOmormf+Ei1f8A6Bdl/wCB7/8Axmj/AISLV/8AoF2X/ge//wAZoA6aiuZ/4SLV/wDoF2X/AIHv/wDGaP8AhItX/wCgXZf+B7//ABmgDpqK5n/hItX/AOgXZf8Age//AMZo/wCEi1f/AKBdl/4Hv/8AGaAOmormf+Ei1f8A6Bdl/wCB7/8Axmj/AISLV/8AoF2X/ge//wAZoA6aiuZ/4SLV/wDoF2X/AIHv/wDGa0dA1ibV47vz7ZLaW3n8lljlMin5EfIJVf7/AKdqANWiiigAork7Hxdql/Z29zHpVoI5o1kUNfPkAjIz+5681N/wkWr/APQLsv8AwPf/AOM0AdNRXM/8JFq//QLsv/A9/wD4zR/wkWr/APQLsv8AwPf/AOM0AdNRXM/8JFq//QLsv/A9/wD4zR/wkWr/APQLsv8AwPf/AOM0AdNRXM/8JFq//QLsv/A9/wD4zR/wkWr/APQLsv8AwPf/AOM0AdNRXM/8JFq//QLsv/A9/wD4zR/wkWr/APQLsv8AwPf/AOM0AdNRXM/8JFq//QLsv/A9/wD4zR/wkWr/APQLsv8AwPf/AOM0AdNRXM/8JFq//QLsv/A9/wD4zVjSvEF3easlldWMNvvgeZZIbky/dZAQQUX++PyoA3qKKKACiucuvEl8upXttbafbzR2sixmSa7aMsTGj9BG398Dr2pn/CRav/0C7L/wPf8A+M0AdNRXM/8ACRav/wBAuy/8D3/+M0f8JFq//QLsv/A9/wD4zQB01Fcz/wAJFq//AEC7L/wPf/4zR/wkWr/9Auy/8D3/APjNAHTUVzP/AAkWr/8AQLsv/A9//jNH/CRav/0C7L/wPf8A+M0AdNRXM/8ACRav/wBAuy/8D3/+M0f8JFq//QLsv/A9/wD4zQB01Fcz/wAJFq//AEC7L/wPf/4zR/wkWr/9Auy/8D3/APjNAHTUVzP/AAkWr/8AQLsv/A9//jNI3inUYJIPP0y1WKSeKFmjvWZl3uqZAMQzgt6igDp6KKKACiiigAooooAKKKKACiiigAr8zPiz/wAlU8Zf9hq9/wDR71+mdfmZ8Wf+SqeMv+w1e/8Ao96+nyT4pny2ebU/mfoN8I/+SU+DP+wLZ/8AohK62uS+Ef8AySnwZ/2BbP8A9EJXW14GI/jTPfw38CHogooornOoKKKKACsPxl/yA/8At6tf/SiOtysPxl/yA/8At6tf/SiOgCnRRRQAUUUUAFFFFABRRRQAUUUUAFFFFABU/hH/AFmtf9fo/wDSeGoKn8I/6zWv+v0f+k8NAHQ0UUUAcL4b/wCRd0v/AK9Yv/QBWlWb4b/5F3S/+vWL/wBAFaVABRRRQAUUUUAFFFFABRRRQAUUUUAFN03/AJGy0/68rj/0ZBTqbpv/ACNlp/15XH/oyCgDqqKKKAOPH/Ic13/r6T/0nhqxVcf8hzXf+vpP/SeGrFABRRRQAUUUUAFFFFABRRRQAUUUUAFUtU/1dp/1+2v/AKUR1dqlqn+rtP8Ar9tf/SiOgDtaKKKACiiigAooooAKKKKACiiigAr8zPiz/wAlU8Zf9hq9/wDR71+mdfmZ8Wf+SqeMv+w1e/8Ao96+nyT4pny2ebU/mfoN8I/+SU+DP+wLZ/8AohK62uS+Ef8AySnwZ/2BbP8A9EJXW14GI/jTPfw38CHogooornOoKKKKACsPxl/yA/8At6tf/SiOtysPxl/yA/8At6tf/SiOgCnRRRQBXlv4IbyC1eTbPMGMaYPOBk89qsVzmpaXqNxfT3kTRjyZIzDEy5dwnJw24Bd25xyOlNksZpL7UUtljlS3DSRROuV82RRlSDx03Hr/AMta+ceY4inKSnRdrtR81b59n+B6ywtGUIuM1e135PQ35rpIbiCFgxaYkLjoMAnn8qctxHJNJErZkjALLg8Zzj+Rrj7fw3fKSsUUltb794SUxJn5CGUiLAAbgZXnnNWrvSZWkuJIdHRTcQwqfkhZkUHDoATjONuOq8ewFckc2xji5vDta7Wd7W6WXc2lgsOrL2qem+lr36nS3V1HZ28k8zFYoxuYgE8fQcmorPUrfUGkWJnDx43RyxtG4z0O1gDg88+xrGtNLuofDV5a+Q4kZmMMLGMNtOCB8uFHOeBxT763vdQuYr0WUkX2cqBbu6eZJ86sx4YqMBeMtzk9O/U8wxN4TVNpNJtWbeu6v0aMVhqN3FzW9r306W0OgormrfR5rrULi6ubLYGEjRLIysVY7Np4JGeDz29ahtfDUtmYpIbWOOaM27K2RwwGJT178Z9cd6r+0sU+WSw75W+7vbvblD6nR61VfT7353OrormvDOl3VjfSTS2z2ySw/OpWFVMmc/KI+3JwWJP9elr08FiKmKoqpUg4N30e+/6nFiKMaMuWMlJd0FT+Ef8AWa1/1+j/ANJ4agqfwj/rNa/6/R/6Tw13nMdDRRRQBwvhv/kXdL/69Yv/AEAVpVm+G/8AkXdL/wCvWL/0AVpUAFZXibxPpng/R5tV1i6FnYQlQ8xRnwWYKOFBJ5I6D36Vq1wfxM8K654yvdGsNOls7TTofPuLqfULdrmJmMZiSIxLLGxyJZGzuwCg6nFY1pShBumrvoehgaNGtiIwxErQ3b22Wy82dV4h1628N6DfavcrJLbWcLTusIBZlAz8uSAT+NaVfOmq/DLxLqWh/ZNc8Lf8JTqcelR6bp+oyT2xFnNDJMrThZJMxmZPIkDRgtkBX27Aau2/wWv726urnU9FjnuPttsYZJJo2IgN/cvcAfNwrQSqGX+NW2kHBFcyr1HKyho+9113PpZ5PgI0uZ4lXTa0s7rS2l1957druvWPhrS59R1Gf7PaQ7dzhGdizMFVFRQWZmYhQqgliQACTUfh/wASWPiixN3Ymfy1kMTpdWsttKjAA4aOVVdeCDyOQQRwa4uHwjPY/CddDu/D8+qiC6by9Ls71beVYVvC8BhlEiBDGgjZRvXGwDIIxXC+L/AvjDxlo9lZ6ro95qWmied7aG4i0qfULJSkSxrLJLvi2Z84l4w8mPKyxYNknWqQv7rel7JddOpyYfLMJW5oOsk1Jq7aSaW2n9I+gqK8Tj8I6rdeINF0m5ZZTcaXbanrVtJhj9qtlMcRLD5S0krRndk/8efHXI4+T4O+JvNbyfDbPeNpS2817fvaybWWwWIRWsySiRAXyHjkVoyQzIyHBZ/WJNv3NnY1p5LhW2p4lLS6vb9Zev5n05RRRXcfIvR2Cm6b/wAjZaf9eVx/6Mgp1N03/kbLT/ryuP8A0ZBQI6qiiigDjx/yHNd/6+k/9J4asVXH/Ic13/r6T/0nhqxQAUUUUAcv/wALP8M/2h4nsW1VI7rwzEs+rJJFIgt42j8wNkrhxs5+QtjocHitrQdcsvE2iWGr6bN9o0+/gjureYoyb43UMrbWAIyCOCAa8jv/AIH3Hifx3rWtXtxNp1s2tfaTbx7HTVrP7HaAQyc5UC5tkbnnEbrjbISfMfDPwB8S2Pijw5e67pPiGa5s7bSha32kSaM8enLDbQxy28ktwv2uNPMjlLrbOUdJWx8zuD9bHLsurU7wr8skldP8UtvN+S8zBylF91r/AMA+tpJBFGznooJOPasTwb4wsfHXh+y1jT47uK2uoIp0W8t2ibbJEkq4J+VvlcAlCy5DDOVIHhC/AsaL4P8Ah7aXPw6t/Fdra6ZJHrGhh7Rx/aTw26JeTCeRY5iixSx79zuocbARnEfgj4P+NfCPhG2vLLTI7HxZaPb2kCm4hIFvLpdnazEsGI2xTwrKVBy32b5Qdy5X9l4L2TtXV76Xt0v0v6Bzy93TTqfTFFfMF9+z/eaX8V7W6j0rxBdaTYyWC6LqGkNpBjsLWCGKM28sl0ovI03RyF1t3KuszcbncHsvg78G3+Hep+C72DQoNJuF8LvZ69cQvH5k94DaGMTMrEzMuycK3zBRkAgEA8tbLcLTpOccQnKyta3a/fpt6j55Xtb+tD22iiivnTYKpap/q7T/AK/bX/0ojq7VLVP9Xaf9ftr/AOlEdAHa0UUUAFFFFABRRRQAUUUUAFFFFABX5mfFn/kqnjL/ALDV7/6Pev0zr8zPiz/yVTxl/wBhq9/9HvX0+SfFM+Wzzan8z9BvhH/ySnwZ/wBgWz/9EJXW1yXwj/5JT4M/7Atn/wCiErra8DEfxpnv4b+BD0QUUUVznUFFFFABWH4y/wCQH/29Wv8A6UR1uVh+Mv8AkB/9vVr/AOlEdAFOiiigAooooAKKKKACiiigAooooAKKKKACp/CP+s1r/r9H/pPDUFT+Ef8AWa1/1+j/ANJ4aAOhooooA4Xw3/yLul/9esX/AKAK0qzfDf8AyLul/wDXrF/6AK0qACiiigAooooAKKKKACiiigAooooAKbpv/I2Wn/Xlcf8AoyCnU3Tf+RstP+vK4/8ARkFAHVUUUUAceP8AkOa7/wBfSf8ApPDViq4/5Dmu/wDX0n/pPDVigAooooAKKKKACiiigAooooAKKKKACqWqf6u0/wCv21/9KI6u1S1T/V2n/X7a/wDpRHQB2tFFFABRRRQAUUUUAFFFFABRRRQAV+ZnxZ/5Kp4y/wCw1e/+j3r9M6/Mz4s/8lU8Zf8AYavf/R719PknxTPls82p/M/Qb4R/8kp8Gf8AYFs//RCV1tcl8I/+SU+DP+wLZ/8AohK62vAxH8aZ7+G/gQ9EFFFFc51BRRRQAVi+MEeTQ28uKSYrcW7lIkLttWdGJCgEnABPHpW1RQBxX9qJ/wA+mo/+C64/+Io/tRP+fTUf/Bdcf/EV2tFAHFf2on/PpqP/AILrj/4ij+1E/wCfTUf/AAXXH/xFdrRQBxX9qJ/z6aj/AOC64/8AiKP7UT/n01H/AMF1x/8AEV2tFAHFf2on/PpqP/guuP8A4ij+1E/59NR/8F1x/wDEV2tFAHFf2on/AD6aj/4Lrj/4ij+1E/59NR/8F1x/8RXa0UAcV/aif8+mo/8AguuP/iKP7UT/AJ9NR/8ABdcf/EV2tFAHFf2on/PpqP8A4Lrj/wCIrU8H72XVZWhmhSW83J58LRMwEMS5wwBxkEfhXQ0UAFFFFAHnuiXhs9FsIJrLUUlit40df7PnOGCgEcJ61d/tRP8An01H/wAF1x/8RXa0UAcV/aif8+mo/wDguuP/AIij+1E/59NR/wDBdcf/ABFdrRQBxX9qJ/z6aj/4Lrj/AOIo/tRP+fTUf/Bdcf8AxFdrRQBxX9qJ/wA+mo/+C64/+Io/tRP+fTUf/Bdcf/EV2tFAHFf2on/PpqP/AILrj/4ij+1E/wCfTUf/AAXXH/xFdrRQBxX9qJ/z6aj/AOC64/8AiKP7UT/n01H/AMF1x/8AEV2tFAHFf2on/PpqP/guuP8A4ip9Dka68TQSrbXUcUdnMrPPayRLlnhIGXUZPyn8q66igAooooA4q6nay1zWPMtbxhLcI6PFZyyKy+REuQyqR1Uj8KP7UT/n01H/AMF1x/8AEV2tFAHFf2on/PpqP/guuP8A4ij+1E/59NR/8F1x/wDEV2tFAHFf2on/AD6aj/4Lrj/4ij+1E/59NR/8F1x/8RXa0UAcV/aif8+mo/8AguuP/iKP7UT/AJ9NR/8ABdcf/EV2tFAHFf2on/PpqP8A4Lrj/wCIo/tRP+fTUf8AwXXH/wARXa0UAcV/aif8+mo/+C64/wDiKP7UT/n01H/wXXH/AMRXa0UAcV/aif8APpqP/guuP/iKhuro3zWkUVpf7/tls3z2MyKAsyMSSUAAABPPpXd0UAFFFFABRRRQAUUUUAFFFFABRRRQAV+ZnxZ/5Kp4y/7DV7/6Pev0zr8zPiz/AMlU8Zf9hq9/9HvX0+SfFM+Wzzan8z9BvhH/AMkp8Gf9gWz/APRCV1tcl8I/+SU+DP8AsC2f/ohK62vAxH8aZ7+G/gQ9EFFFFc51BRRRQAUUUUAFFFFABRRRQAUUUUAFFFFAHOeJLq8XVdPtra9lso5IZ5HMKRsWKtEB99W/vt0qlt1P/oO3v/fq3/8AjVWvEX/IxaX/ANetz/6HBTaAK+3U/wDoO3v/AH6t/wD41Rt1P/oO3v8A36t//jVWKKAK+3U/+g7e/wDfq3/+NUbdT/6Dt7/36t//AI1ViigCvt1P/oO3v/fq3/8AjVG3U/8AoO3v/fq3/wDjVWKKAK+3U/8AoO3v/fq3/wDjVG3U/wDoO3v/AH6t/wD41ViigCvt1P8A6Dt7/wB+rf8A+NUbdT/6Dt7/AN+rf/41ViigCvt1P/oO3v8A36t//jVG3U/+g7e/9+rf/wCNVYooA1/Dl3LfeHtLuZ23zzWsUkjYAyxQEnA9zWb4kurxdV0+2tr2WyjkhnkcwpGxYq0QH31b++3SrnhH/kU9F/68oP8A0WtUPEX/ACMWl/8AXrc/+hwUAVdup/8AQdvf+/Vv/wDGqNup/wDQdvf+/Vv/APGqsUUAV9up/wDQdvf+/Vv/APGqNup/9B29/wC/Vv8A/GqsUUAV9up/9B29/wC/Vv8A/GqNup/9B29/79W//wAaqxRQBX26n/0Hb3/v1b//ABqjbqf/AEHb3/v1b/8AxqrFFAFfbqf/AEHb3/v1b/8Axqjbqf8A0Hb3/v1b/wDxqrFFAFfbqf8A0Hb3/v1b/wDxqjbqf/Qdvf8Av1b/APxqrFFAFfbqf/Qdvf8Av1b/APxqt/w5dy33h7S7mdt881rFJI2AMsUBJwPc1kVo+Ef+RT0X/ryg/wDRa0Aa9FFFABRRRQAUUUUAFFFFABRRRQAUUUUAFFFFABRRRQAUUUUAFfmZ8Wf+SqeMv+w1e/8Ao96/TOvzM+LP/JVPGX/Yavf/AEe9fT5J8Uz5bPNqfzP0G+Ef/JKfBn/YFs//AEQldbXJfCP/AJJT4M/7Atn/AOiErra8DEfxpnv4b+BD0QUUUVznUFFFFABRRRQAUUUUAFFFFABRRRQAUUUUAcz4i/5GLS/+vW5/9DgptO8Rf8jFpf8A163P/ocFNoAKKKKACiorqf7LazTbd3loz7c4zgZxXjXhH9qvwX42/wCEGttH1jRdU1nxChkvNH0zV4ru70wCzkuH3RRgu5VoxGRtU5Yd/lItb+X9foHS57VRXivxE/aT0zSPAN/qfhu21WbWY9QstLW01LwxqaTWz3UoRJ5LQwpO8QXew2hRI0flq4cirHgf9oK01Sz8QQ61Ya5Ne6BcxWlxdab4Q1ZVuy8MUnmR23kySRnMpBi3SMoUMxwwoWt/L/gf5h0T7nsVFeDeKv2mrTT7XxRc6VPaTwQ6DFqGifarO4R57opfPLFOh2smwWRyrBGUq6k7sAev+GfF+l+Lkvm0q4a7SxuXs55lhkWIzJxIscjKFk2tlWKFgrKykhlYB6i7G1RRRSGFFFFAGj4R/wCRT0X/AK8oP/Ra1Q8Rf8jFpf8A163P/ocFX/CP/Ip6L/15Qf8AotaoeIv+Ri0v/r1uf/Q4KAG0UUUAFFFFABRRXlHgj9oTSfE2m+KtQ1W0bQbHRLlCkzM1x9psJWK297hUykblZPUKEJLYzg8g8z1eivKvEXx20vRfiQvh4XUP2OG2nhu5WtpiyX/m2KQQqwG1gwvV3EAgEjLLhhWz8IvilafErwzpk3mpJrY0yyvNTjtLeUW1vNPAsvlCQgruAYN5e8uquhYYdSXFc0eZbf1/kD912Z3lFFFIAooooAK0fCP/ACKei/8AXlB/6LWs6tHwj/yKei/9eUH/AKLWgDXooooAKKKKACiiigAooooAKKKKACiiigAooooAKKKKACiiigAr8zPiz/yVTxl/2Gr3/wBHvX6Z1+ZnxZ/5Kp4y/wCw1e/+j3r6fJPimfLZ5tT+Z+g3wj/5JT4M/wCwLZ/+iErra5L4R/8AJKfBn/YFs/8A0QldbXgYj+NM9/DfwIeiCiiiuc6gooooAKKKKACiiigAooooAKKKKACiiigDmfEX/IxaX/163P8A6HBTad4i/wCRi0v/AK9bn/0OCm0AFFFFAEV1D9qtZod23zEZN2M4yMZryzW/gTJq3w68HeF4fEtxps3hyya0TU7OExzSMdPmsxImJAYyDL5nDE/LjPO4esUUujXff5Du0010PAvBf7LKeE/7SdL7w7pxvrvR7p7bwx4aGl2gNhdNPny/tEhZ5AwUuzkjGeR8ovePP2edT8YaprjReIdHl0XUtWh1ltE17QX1C0kmW1W3aO4RbqJZ4cRxyKjAFZEDFmwAPb6Kpvv/AFt/kJe7sfMsf7FcKeH5NKHia2hhe2nt/KttFWKBFlXUl2pEsu1UUalgKOMQ4/i+X274d+B5fh5ptzo1vqC3Ph6GQf2RYmAq+nQbRm38zefMjVs7BtXYmE+YKDXWUU3JttvqKy0CiiipGFFFFAGj4R/5FPRf+vKD/wBFrVDxF/yMWl/9etz/AOhwVf8ACP8AyKei/wDXlB/6LWqHiL/kYtL/AOvW5/8AQ4KAG0UUUAFFFFAGX4o0u71zw3qunWN+dKvby1lt4b4R+Ybd2UqJAuRkqTnGR0ryrTf2aNA8Etey6K+qajpdz4am8P3+h6lqdzem/iAHkJHJczsIAgM6hVAT9+fu4r2mily6O2l9ClJ6eR8/6P8Asz3l14Z8Gf2przQ65p8An1SSSIXLXV5JfWt7MxkDIPv2xjGFxhgQAFCntvgv8HX+CujwaFpurx3HhyOzhRdO+x+X5d4oxPPG3mEIkpAcxbThy7BvmIr0qitOZ6paJkcuiv8A15hRRRUDCiiigArR8I/8inov/XlB/wCi1rOrR8I/8inov/XlB/6LWgDXooooAKKKKACiiigAooooAKKKKACiiigAooooAKKKKACiiigAr8zPiz/yVTxl/wBhq9/9HvX6Z1+ZnxZ/5Kp4y/7DV7/6Pevp8k+KZ8tnm1P5n6DfCP8A5JT4M/7Atn/6ISutrkvhH/ySnwZ/2BbP/wBEJXW14GI/jTPfw38CHogooornOoKKKKACiiigAooooAKKKKACiiigAooooA5nxF/yMWl/9etz/wChwU2rXiDS7+81GxurJLeTyYponS4laP75jIIIRv7h/OqX9m67/wA+mnf+Bsn/AMZoAfRTP7N13/n007/wNk/+M0f2brv/AD6ad/4Gyf8AxmgB9FM/s3Xf+fTTv/A2T/4zR/Zuu/8APpp3/gbJ/wDGaAH0Uz+zdd/59NO/8DZP/jNH9m67/wA+mnf+Bsn/AMZoAfRTP7N13/n007/wNk/+M0f2brv/AD6ad/4Gyf8AxmgB9FM/s3Xf+fTTv/A2T/4zR/Zuu/8APpp3/gbJ/wDGaAH0Uz+zdd/59NO/8DZP/jNH9m67/wA+mnf+Bsn/AMZoA1PCP/Ip6L/15Qf+i1qh4i/5GLS/+vW5/wDQ4K2NCsZNL0PT7OUq0tvbxwuUJKkqoBx7cVn+INLv7zUbG6skt5PJimidLiVo/vmMgghG/uH86AKtFM/s3Xf+fTTv/A2T/wCM0f2brv8Az6ad/wCBsn/xmgB9FM/s3Xf+fTTv/A2T/wCM0f2brv8Az6ad/wCBsn/xmgB9FM/s3Xf+fTTv/A2T/wCM0f2brv8Az6ad/wCBsn/xmgB9FM/s3Xf+fTTv/A2T/wCM0f2brv8Az6ad/wCBsn/xmgB9FM/s3Xf+fTTv/A2T/wCM0f2brv8Az6ad/wCBsn/xmgB9FM/s3Xf+fTTv/A2T/wCM0f2brv8Az6ad/wCBsn/xmgB9aPhH/kU9F/68oP8A0WtZf9m67/z6ad/4Gyf/ABmt3QrGTS9D0+zlKtLb28cLlCSpKqAce3FAF6iiigAooooAKKKKACiiigAooooAKKKKACiiigAooooAKKKKACvzM+LP/JVPGX/Yavf/AEe9fpnX5mfFn/kqnjL/ALDV7/6Pevp8k+KZ8tnm1P5n6DfCP/klPgz/ALAtn/6ISutrkvhH/wAkp8Gf9gWz/wDRCV1teBiP40z38N/Ah6IKKKK5zqCiiigAooooAKKKKACiiigAooooAKKKKACiiigAooooAKKKKACiiigAooooAKKKKACiiigAooooAKKKKACiiigAooooAKKKKACiiigAooooAKKKKACiiigAooooAKKKKACiiigAooooAKKKKACiiigAooooAKKKKACvzM+LP/JVPGX/AGGr3/0e9fpnX5mfFn/kqnjL/sNXv/o96+nyT4pny2ebU/mfoN8I/wDklPgz/sC2f/ohK62uS+Ef/JKfBn/YFs//AEQldbXgYj+NM9/DfwIeiCiiiuc6gooooAKKKKACiiigAooooAKKKKACiiigAooooAKKKKACiiigAooooAKK5Ox8Xapf2dvcx6VaCOaNZFDXz5AIyM/uevNTf8JFq/8A0C7L/wAD3/8AjNAHTUVzP/CRav8A9Auy/wDA9/8A4zR/wkWr/wDQLsv/AAPf/wCM0AdNRXM/8JFq/wD0C7L/AMD3/wDjNH/CRav/ANAuy/8AA9//AIzQB01Fcz/wkWr/APQLsv8AwPf/AOM0f8JFq/8A0C7L/wAD3/8AjNAHTUVzP/CRav8A9Auy/wDA9/8A4zR/wkWr/wDQLsv/AAPf/wCM0AdNRXM/8JFq/wD0C7L/AMD3/wDjNH/CRav/ANAuy/8AA9//AIzQB01Fcz/wkWr/APQLsv8AwPf/AOM1Y0rxBd3mrJZXVjDb74HmWSG5Mv3WQEEFF/vj8qAN6iiigAooooAKKKKACiiigAooooAKKKKACiiigAooooAKKKKACiiigAooooAKKKKACiiigAr8zPiz/wAlU8Zf9hq9/wDR71+mdfmZ8Wf+SqeMv+w1e/8Ao96+nyT4pny2ebU/mfoN8I/+SU+DP+wLZ/8AohK62uS+Ef8AySnwZ/2BbP8A9EJXW14GI/jTPfw38CHogooornOoKKKKACiiigAooooAKKKKACiiigAooooAKKKKACiiigAooooAKKKKAOF8N/8AIu6X/wBesX/oArSrN8N/8i7pf/XrF/6AK0qACiiigAoorivHvj3UfD+r6P4f8PaNBr/ibVkmngtry/8AsVtDbw7PNmmlEcjqoMkagJE5LOoIC7mUA7WivItW+OEvhnVPDum+I4dL8O6i08ra/Abp7mCytBbXssU0dyUiDKxsyfmQELkMqnBrXuv2gvBVparM11q00pcxmxtvD+oT3se2GKZme2SAzIqpPDuZkCqZFViGOKdneyDql3PRqKbG4kRXU5VhkGnUhJ3V0FFFFAwpum/8jZaf9eVx/wCjIKdTdN/5Gy0/68rj/wBGQUAdVRRRQAUUUUAFFFFABRRRQAUUUUAFFFFABRRRQAUUUUAFFFFABRRRQAUUUUAFFFFABRRRQAV+ZnxZ/wCSqeMv+w1e/wDo96/TOvzM+LP/ACVTxl/2Gr3/ANHvX0+SfFM+Wzzan8z9BvhH/wAkp8Gf9gWz/wDRCV1tcl8I/wDklPgz/sC2f/ohK62vAxH8aZ7+G/gQ9EFFFFc51BRRRQAUUUUAFFFFABRRRQAUUUUAFFFFABRRRQAUUUUAFFFFABRRRQBwvhv/AJF3S/8Ar1i/9AFaVZvhv/kXdL/69Yv/AEAVpUAFFFFABXnHxf8ACuvT/YPFvg+aZfF2iRTQ29otrFdRX0ExTzYJIpbi2UjMcbhvPjKmPqwLI3o9FK19nYadjwG8/Zs1D4jX2j6/4+16C51pUtbi6g0yx+zrb3MUd75bW7+axQxNeoUc7jm3BJO/jnviX+z54u1LTbMR31n4m17UtbS6utat9IWyn0stBawNeW84v4pbZ1W2ZsxGXeZNhiKivp+irv73MtCV/X3DIYzFCiF2kKqF3vjc2B1OO9PooqQSsrIKKKKBhTdN/wCRstP+vK4/9GQU6m6b/wAjZaf9eVx/6MgoA6qiiigAooooAKKKKACiiigAooooAKKKKACiiigAooooAKKKKACiiigAooooAKKKKACiiigAr8zPiz/yVTxl/wBhq9/9HvX6Z1+ZnxZ/5Kp4y/7DV7/6Pevp8k+KZ8tnm1P5n6DfCP8A5JT4M/7Atn/6ISutrkvhH/ySnwZ/2BbP/wBEJXW14GI/jTPfw38CHogooornOoKKKKACiiigAooooAKKKKACiiigAooooAKKKKACiiigAooooAKKKKAOatvBIs7eKCHWdRSKJAiLiA4UDAHMVSf8Ii//AEGtR/75t/8A41XQ0UAc9/wiL/8AQa1H/vm3/wDjVH/CIv8A9BrUf++bf/41XQ0UAc9/wiL/APQa1H/vm3/+NUf8Ii//AEGtR/75t/8A41XQ0UAc9/wiL/8AQa1H/vm3/wDjVH/CIv8A9BrUf++bf/41XQ0UAc9/wiL/APQa1H/vm3/+NUf8Ii//AEGtR/75t/8A41XQ0UAc9/wiL/8AQa1H/vm3/wDjVH/CIv8A9BrUf++bf/41XQ0UAc9/wiL/APQa1H/vm3/+NVY03w0unagLxr+6vJViaFRP5YUBipP3EXn5B1rZooAKKKKACiiigAooooAKKKKACiiigAooooAKKKKACiiigAooooAKKKKACiiigAooooAKKKKACvzM+LP/ACVTxl/2Gr3/ANHvX6Z1+ZnxZ/5Kp4y/7DV7/wCj3r6fJPimfLZ5tT+Z+g3wj/5JT4M/7Atn/wCiErra8n+HnxM0Xw78PvDOmajFrVtfWel2tvPE2g3x2SJEqsuRCQcEHkHFbx+NfhVesurD/uA3/wD8Yrya+HrSqyai7X7M9bDYmjGjFOavZdV2O6orhf8AhdnhT/ntq3/giv8A/wCMUf8AC7PCn/PbVv8AwRX/AP8AGKw+rV/5H9zOn61Q/nX3ndUVwv8Awuzwp/z21b/wRX//AMYo/wCF2eFP+e2rf+CK/wD/AIxR9Wr/AMj+5h9aw/8AOvvO6orzq4/aC8DWsd1JNqV9DHagG4aTR71RDkZG8mH5eCDzViP44+EZo0kjuNUkjcBlZdDviCD0IPk9KPquI/kf3MPrWH/nX3ne0Vwv/C7PCn/PbVv/AARX/wD8Yo/4XZ4U/wCe2rf+CK//APjFH1av/I/uYfWsP/OvvO6orhf+F2eFP+e2rf8Agiv/AP4xR/wuzwp/z21b/wAEV/8A/GKPq1f+R/cw+tYf+dfed1RXC/8AC7PCn/PbVv8AwRX/AP8AGKP+F2eFP+e2rf8Agiv/AP4xR9Wr/wAj+5h9aw/86+87qiuF/wCF2eFP+e2rf+CK/wD/AIxR/wALs8Kf89tW/wDBFf8A/wAYo+rV/wCR/cw+tYf+dfed1RXnsPx88FXF1cW0V9qEtzb7fOhTRb4vHuGV3DycjI5GetWP+F2eFP8Antq3/giv/wD4xR9Vr/yP7mH1rD/zr7zuqK88uPj74Js5reG4v9QgmuGKQxyaNeq0rAZIUGHk49Ks/wDC7PCn/PbVv/BFf/8Axij6rX/kf3MPrWH/AJ1953VFcL/wuzwp/wA9tW/8EV//APGKP+F2eFP+e2rf+CK//wDjFH1av/I/uYfWsP8Azr7zuqK4X/hdnhT/AJ7at/4Ir/8A+MUf8Ls8Kf8APbVv/BFf/wDxij6tX/kf3MPrWH/nX3ndUVwv/C7PCn/PbVv/AARX/wD8Yo/4XZ4U/wCe2rf+CK//APjFH1av/I/uYfWsP/OvvO6orhf+F2eFP+e2rf8Agiv/AP4xR/wuzwp/z21b/wAEV/8A/GKPq1f+R/cw+tYf+dfed1RXC/8AC7PCn/PbVv8AwRX/AP8AGKP+F2eFP+e2rf8Agiv/AP4xR9Wr/wAj+5h9aw/86+87qiuF/wCF2eFP+e2rf+CK/wD/AIxR/wALs8Kf89tW/wDBFf8A/wAYo+rV/wCR/cw+tYf+dfed1RXC/wDC7PCn/PbVv/BFf/8Axij/AIXZ4U/57at/4Ir/AP8AjFH1av8AyP7mH1rD/wA6+87qiuF/4XZ4U/57at/4Ir//AOMUf8Ls8Kf89tW/8EV//wDGKPq1f+R/cw+tYf8AnX3ndUVwv/C7PCn/AD21b/wRX/8A8Yo/4XZ4U/57at/4Ir//AOMUfVq/8j+5h9aw/wDOvvO6orhf+F2eFP8Antq3/giv/wD4xR/wuzwp/wA9tW/8EV//APGKPq1f+R/cw+tYf+dfed1RXC/8Ls8Kf89tW/8ABFf/APxij/hdnhT/AJ7at/4Ir/8A+MUfVq/8j+5h9aw/86+87qiuF/4XZ4U/57at/wCCK/8A/jFH/C7PCn/PbVv/AARX/wD8Yo+rV/5H9zD61h/51953VFcL/wALs8Kf89tW/wDBFf8A/wAYqpcftBeBrWO6km1K+hjtQDcNJo96ohyMjeTD8vBB5o+q1/5H9zD61h/51956LRXnc/x+8EWtqlzNqF/DbSFQk0mjXqoxYgKATDg5JGPXNWv+F2eFP+e2rf8Agiv/AP4xR9Vr/wAj+5h9bofzr70d1RXC/wDC7PCn/PbVv/BFf/8Axij/AIXZ4U/57at/4Ir/AP8AjFH1av8AyP7mH1rD/wA6+87qiuF/4XZ4U/57at/4Ir//AOMVUuP2gvA1rHdSTalfQx2oBuGk0e9UQ5GRvJh+Xgg80fVa/wDI/uYfWsP/ADr7z0WivO5/j94ItbVLmbUL+G2kKhJpNGvVRixAUAmHBySMeuatf8Ls8Kf89tW/8EV//wDGKPqtf+R/cw+t0P5196O6orhf+F2eFP8Antq3/giv/wD4xR/wuzwp/wA9tW/8EV//APGKPq1f+R/cw+tYf+dfed1RXC/8Ls8Kf89tW/8ABFf/APxij/hdnhT/AJ7at/4Ir/8A+MUfVq/8j+5h9aw/86+87qiuF/4XZ4U/57at/wCCK/8A/jFH/C7PCn/PbVv/AARX/wD8Yo+rV/5H9zD61h/51953VFedXH7QXga1jupJtSvoY7UA3DSaPeqIcjI3kw/LwQeasR/HHwjNGkkdxqkkbgMrLod8QQehB8npR9VxH8j+5h9aw/8AOvvO9orhf+F2eFP+e2rf+CK//wDjFVtQ+M3hu4s5I7W/1a0nbG2b/hHr59vIzwYcHjI/Gj6rX/kf3MPrWH/nX3nZSawn9o2ttCYZ1kaRJHWdQ0bIAcberHnkDp3r83fiz/yVTxl/2Gr3/wBHvX3Da/Ezw1HqKXP2zUHVZ5pti+FrwMQ4AA3CDIIxy3Vu9fG3xC8F+I9e8feJtTsfDutT2V5qdzcwS/2XcDfG8rMrYMWRkEda+hyenUoynzxtfufOZxUp1uTld7XP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sp>
        <p:nvSpPr>
          <p:cNvPr id="12292" name="AutoShape 4" descr="data:image/jpeg;base64,/9j/4AAQSkZJRgABAQEAYABgAAD/2wBDAAMCAgMCAgMDAwMEAwMEBQgFBQQEBQoHBwYIDAoMDAsKCwsNDhIQDQ4RDgsLEBYQERMUFRUVDA8XGBYUGBIUFRT/2wBDAQMEBAUEBQkFBQkUDQsNFBQUFBQUFBQUFBQUFBQUFBQUFBQUFBQUFBQUFBQUFBQUFBQUFBQUFBQUFBQUFBQUFBT/wAARCAGwAgo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9Hfgn/wAkf8Ef9gSy/wDRCVsXXjbw9Y3D29zr+l288bFXilvI1ZSOoILZBrG+Cn/JHvBH/YFsv/RCV86/Gj4qa14J8dSabpQtxDIZp2V7KGT5jdTAneyk/wAI4rpnDnqy1tq/zPOVeOHw0Jz2svyPqFfiB4XZgq+I9JZjwAL6LJ/8ere614x4ssZ9Q8O77SztCyKsk7fY4iREY2L4JX5eccjkV0Xxo8Saj4N+AfjbxBpF0bPV9L8N3t9aXOxZPKmjtndH2sCrYZQcEEHHINcsrRV+x6Mfeait3b8T0XvSZ6CvlPwN8ZtQs7PxA+q+NvFusaNbt4fMNxrGh2mma4lzeXvkSRi1ls7cGyYmEecYcnNwI5GZPktH9sLR/hf4YluPHV6+o6peeJfEFlYW6XWn2B+x2V/JEP3l3PbQnYhhULvMr5yFfDkU423ErtXXex9R0nrXgXw9/aFTxN8VPFnh6B7zxNHLqVjJpNtp0MK/2fpsul2c7XU7MyERGWdsZLSMX2orBSF4n9or4za34K+K/iDSrD4lnwtfWHhay1Pw94VWGwkPiLUpLm7T7L5c0L3EvmeTBHtt3Rl35zk5o5XdLuNK6b7K59Zbfxp1eSar+0XoPh/4weH/AIbatZXFn4g1qJXtpFvrCRSxhklKm3W5N2q4hkXzTAI9wA38iuN8J/tV6r4++IXw8stE+HPiKHwj4s0u81JNT1L7BHIyRtahZkUXpZYk89g4aPexaMxhhuNIFsfR1JXhPhf9rzwr4g0mPWNR0PxJ4U0Kfw9ceKLPVNbtYVivLK3Ef2lo1hmkkDR+anyui7wd0e9cNWb4b/bY8H+MdHtrnQ9F1jWtQudWi0eHSdJvNLvp2mltpriJjLBevborLbyj55VZSvzqqndT5f6/AbVv67H0VRSUtIQUUUUAFFFFABRRRQAUUUUAFFFFABRRRQAUUUUAFFFFABRRRQAUUUUAFFFFABRRRQAUUUUAFFFFABRRRQAUUUUAFFFFABRRRQAUV554o+N3h7whrt1pF9p3jC4u7fbvk0vwVrOoW53KGGye3tJIn4YZ2scHIOCCBq+BfiVpHxD+3f2VaeILT7Hs8z+3fDmo6Ru37seX9sgi8z7pzs3bcrnG4ZAOuooooAKKKztekeLQ9RkjZkkW2kZWU4IIU4INAGjRWb/YFt/z1vf/AAOn/wDi6XQZHl0PTpJGZ5Gto2ZmOSSVGSTQBo0UUUAFFFcf8S/C+peJvDoOj+IrjwtrOnzC+stQRi1uJEVhsuotwE9uysweNiOCGUpIiOoB2FFfNHwh+Lmr/tP+I4f30vgzRfDMkF3eafY3jfaNen3ExXEEoCl9IZoyUlABuirKwSNHSX6XoARvun6V+VXxe/5Kx41/7Dd7/wCj3r9VW+6fpX5VfF7/AJKx41/7Dd7/AOj3r6XJPjn6Hy+ebU/mfo/8FOfg/wCCP+wJZf8AohKwPEHwRs/EerTX97baZeytJIUkuIpt4RpHkCnbKBwXI4AroPgn/wAkf8Ef9gSy/wDRCV2nWvAr/wASS82e5RhGpQgpq6sjhrjwbrM2nz2iXemwpNCYCywSk4247yVqeNPBNn468A614T1GeeKx1fTZtMuZrVlWVY5YjGzIWDANhiRkEZ7GulxSisHqrM7U7NPseNQfsz6TcWN4mueJ/EfibUrhtNX+1tSe0jnjgsbpbq3t0S3t4oQnmqSx8suwcgvwu19z+zbpUNxZX2heKPEfhbXLS/1W+i1jS3tXn26hcfaLq3ZJ7eWF4jIIyoaMsvlLhs7ifYfxoHseKd3/AF5i8jyjTf2edG0jx3deNLXWdYh8WXlzBPe6shthJeRR20Fu1tKog2GGQW8bsoUFXy0ZjzgddZ+A7C1+Ieo+MkmuDqd/pltpUkLFfJEUEs8iMo27txa4fJLEYC4A5J6nNIKO3kL9f0PKpP2e9Kk+JL+Lh4g16JX1ZdcOiJLbixa+Fn9j84nyfOOYcDYZSgIBCg0ui/s/aR4ah+HKaVrmtWJ8D2Mml2ciNbyNeWsghEkNxvhYEN9niJaMRsNvDAEivVfSkxil0t/XYetzyKP9mPwg3hjw14eun1LUNK0Pw3eeFo4LidR9os7pYElMrIinzMW6YZCmMtx0xa0n4Ftat4bOteOvFHi5vD2pJqentrP2ENG6W09tsZre1iMilLhiS5LllU7vvBvVPWgU7u47t6P+ri0tFFAgooooAKKKKACiiigAooooAKKKKACiiigAooooAKKKKACiiigAooooAKKKKACiiigAooooAKKKKACiiigAooooAKKKKACiiigAooooAKKKKACq19apfWc9tIWCTRtGxXqARg4/OrNFAGb/AGXc/wDQXvf++IP/AI3VmxtUsbOC2jLFIY1jUt1IAwM/lVmigAooooAK5T4gfD/TvidosGj6xPd/2L9pSa90+3kCRalGob/Rrj5SWgZirMild+wKxaNnR+rooA4/xP8ADPSPE2teHtZzcaVrOgzB7LUNNZYpRCSvm2j5Uh7eVVCvGRjhWXbIiOvYUUUAI33T9K/Kr4vf8lY8a/8AYbvf/R71+qrfdP0r8qvi9/yVjxr/ANhu9/8AR719Lknxz9D5fPNqfzP0f+Cv/JH/AAR/2BLL/wBEJWV43+MkHg34ieGfDB0uS8h1Mr9v1JJgqaaJX8m1LrjLedNmMcjGCecYrU+CvPwf8Ef9gSy/9EJXlPjz9mrxT8Qr74h6lcfEfVvDlzrzRQ6bY6NFYvaww2yBrMyvPZvOHE5klbypFwX+U5G6vnqz/fS7XZ9Bh9aEbdkd9H8d/Dul6541s/EmoaZ4UsPDuqwaUmoarqUcEd3JJYRXnHmbQrBZHG3LEiMt6gUvAP7R3g74k+H/AA14l0fX9Ai8O6xaSTM19rUMd7bzK0CiAwLvQsGuEWT96CjPEuG8wY5Dwt8CvGmgfHDWPiXcXOi391rU1vDdaTJdSmC1gNhZw3E9s3kZWcS2zAKRtliKBmjI4oeD/wBmrxBN4b8CeHvFw0caX4e8Lat4Uujpt/NNJcxXAs1huE3QR+W2LeQsuTsOza78kQrdd7fjbX8f60OnR+S0PZ/FvxL0bwlqEFvd634esVicNqP9rawlnJawGGeVZFQq28kW8h2sUGyOV937sg834T/ae+GPif4Y6N4/fxnoeh+G9UKxR3GsarawCK4KbzbSN5pRZlHWMMSMGuX0X4H+LbiPwPq3iPU9JvvFtn4n/t3X7y3LiKaNNPubKJIB5YOQskJKsFGTKc8gHgpP2XfHTeD/AIYWlxDpN/feC9MvPD8mn2fjLVdGiv7SVbfbc/bLOBZY5M2wDW7RyRkP98lQaW17+Q1Z76aHuVv8btDs9Q+IH/CQ3mn+F9G8I6jbWEusapqMcNvL51pb3CuzPtWPm5EYBY5IBzzgb1r8TvB1/qWj6fbeLdEuNQ1e2S7021j1GFpb6B0d0lhQNmRGWKRgyggiNiOFNfP3ij9lXxJqVvc3Omtp9u9v4j03W7DR4fEWo2StDBo0enSW7ahboLiJlIkZJVVywVQ6/OwXv/g78Fb/AMCeOZtfutO07S7eTw3aaQllb6xdavNDMl7e3ExN3cxJJKj/AGmNtz/MWDAjCqTT5dl5flr+JL+FNb2T+Z7dS0UVIBRRRQAUUUUAFFFFABRRRQAUUUUAFFFFABRRRQAUUUUAFFFFABRRRQAUUUUAFFFFABRRRQAUUUUAFFFFABRRRQAUUUUAFFFFABRRRQAUUUUAFFFFABRRRQAUUUUAFFFFABRRRQAUUUUAFFFFACN90/Svyq+L3/JWPGv/AGG73/0e9fqq33T9K/Kr4vf8lY8a/wDYbvf/AEe9fS5J8c/Q+Xzzan8z9DPhDqgtPhD4KLv5a/2PYxhmdVBYwoABkdSe1dh/azf7f/fS/wDxNeYfC3VLCT4WeC47i0uJ2h0mzZWawmcK6wJhlIQjPuPwrrv+Egtf+eV9/wCAE/8A8RXg4jStM97DfwIeiOi/tZv9v/vpf/iaP7Wb/b/76X/4mud/4SC1/wCeV9/4AT//ABFH/CQWv/PK+/8AACf/AOIrA6jof7Wb/b/76X/4ml/tZv8Ab/76X/4mud/4SC1/55X3/gBP/wDEUf8ACQWv/PK+/wDACf8A+IoA6L+1m/2/++l/+Jo/tZv9v/vpf/ia53/hILX/AJ5X3/gBP/8AEUf8JBa/88r7/wAAJ/8A4igDov7Wb/b/AO+l/wDiaP7Wb/b/AO+l/wDia53/AISC1/55X3/gBP8A/EUf8JBa/wDPK+/8AJ//AIigDov7Wb/b/wC+l/8AiaP7Wb/b/wC+l/8Aia53/hILX/nlff8AgBP/APEUf8JBa/8APK+/8AJ//iKAOi/tZv8Ab/76X/4mj+1m/wBv/vpf/ia53/hILX/nlff+AE//AMRR/wAJBa/88r7/AMAJ/wD4igDov7Wb/b/76X/4mj+1m/2/++l/+Jrnf+Egtf8Anlff+AE//wARR/wkFr/zyvv/AAAn/wDiKAOi/tZv9v8A76X/AOJo/tZv9v8A76X/AOJrnf8AhILX/nlff+AE/wD8RR/wkFr/AM8r7/wAn/8AiKAOi/tZv9v/AL6X/wCJo/tZv9v/AL6X/wCJrnf+Egtf+eV9/wCAE/8A8RR/wkFr/wA8r7/wAn/+IoA6L+1m/wBv/vpf/iaP7Wb/AG/++l/+Jrnf+Egtf+eV9/4AT/8AxFY+sfFTwr4dulttW1iLTLhkEiw3kbwuVJIDAMoOMgjPsaBpN7Hdf2s3+3/30v8A8TR/azf7f/fS/wDxNebf8Ly8Bf8AQ06f/wB9n/Cj/heXgL/oadP/AO+z/hSuiuSXY9J/tZv9v/vpf/iaP7Wb/b/76X/4mvNv+F5eAv8AoadP/wC+z/hR/wALy8Bf9DTp/wD32f8ACi6Dll2PSf7Wb/b/AO+l/wDiaP7Wb/b/AO+l/wDia82/4Xl4C/6GnT/++z/hR/wvLwF/0NOn/wDfZ/woug5Zdj0n+1m/2/8Avpf/AImj+1m/2/8Avpf/AImvNv8AheXgL/oadP8A++z/AIUf8Ly8Bf8AQ06f/wB9n/Ci6Dll2PSf7Wb/AG/++l/+Jo/tZv8Ab/76X/4mvNv+F5eAv+hp0/8A77P+FH/C8vAX/Q06f/32f8KLoOWXY9J/tZv9v/vpf/iaP7Wb/b/76X/4mvNv+F5eAv8AoadP/wC+z/hR/wALy8Bf9DTp/wD32f8ACi6Dkl2PSf7Wb/b/AO+l/wDiaP7Wb/b/AO+l/wDia82/4Xl4C/6GnT/++z/hR/wvLwF/0NOn/wDfZ/woug5Zdj0n+1m/2/8Avpf/AImj+1m/2/8Avpf/AImvNv8AheXgL/oadP8A++z/AIUf8Ly8Bf8AQ06f/wB9n/Ci6Dkl2PSf7Wb/AG/++l/+Jo/tZv8Ab/76X/4mvNv+F5eAv+hp0/8A77P+FH/C8vAX/Q06f/32f8KLoOWXY9J/tZv9v/vpf/iaP7Wb/b/76X/4mvNv+F5eAv8AoadP/wC+z/hR/wALy8Bf9DTp/wD32f8ACi6Dkl2PSf7Wb/b/AO+l/wDiaP7Wb/b/AO+l/wDia4DTPi94O1q+jstP163v7yTOy3tQ0kj4BJwqgk4AJ+gNbv8AwkFr/wA8r7/wAn/+IpktNbnRf2s3+3/30v8A8TR/azf7f/fS/wDxNc7/AMJBa/8APK+/8AJ//iKP+Egtf+eV9/4AT/8AxFAjov7Wb/b/AO+l/wDiaP7Wb/b/AO+l/wDia53/AISC1/55X3/gBP8A/EUf8JBa/wDPK+/8AJ//AIigDov7Wb/b/wC+l/8AiaP7Wb/b/wC+l/8Aia53/hILX/nlff8AgBP/APEUf8JBa/8APK+/8AJ//iKAOi/tZv8Ab/76X/4mj+1m/wBv/vpf/ia53/hILX/nlff+AE//AMRR/wAJBa/88r7/AMAJ/wD4igDov7Wb/b/76X/4mj+1m/2/++l/+Jrnf+Egtf8Anlff+AE//wARR/wkFr/zyvv/AAAn/wDiKAOi/tZv9v8A76X/AOJo/tZv9v8A76X/AOJrnf8AhILX/nlff+AE/wD8RR/wkFr/AM8r7/wAn/8AiKAOi/tZv9v/AL6X/wCJo/tZv9v/AL6X/wCJrnf+Egtf+eV9/wCAE/8A8RR/wkFr/wA8r7/wAn/+IoA6L+1m/wBv/vpf/iaP7Wb/AG/++l/+Jrnf+Egtf+eV9/4AT/8AxFH/AAkFr/zyvv8AwAn/APiKAOi/tZv9v/vpf/iaP7Wb/b/76X/4mud/4SC1/wCeV9/4AT//ABFH/CQWv/PK+/8AACf/AOIoA6L+1m/2/wDvpf8A4mj+1m/2/wDvpf8A4mud/wCEgtf+eV9/4AT/APxFH/CQWv8Azyvv/ACf/wCIoA6E6sx/v/8AfS//ABNfmB8XJgfit40P/Uavf/R71+j3/CQWv/PK+/8AACf/AOIr83PirJHN8UPGEgVsNrN43zRuDzO/Udq+nyT4ps+Wzzan8z9CfhH/AMkp8Gf9gWz/APRCV1tcl8I/+SU+DP8AsC2f/ohK62vAxH8aZ7+G/gQ9EFFFFc51BRRRQAUUUUAFFFFABRRRQAUUUUAFFFFABRRRQAUUUUAFfAP/AAUU/wCSm+Gv+wP/AO1pK+/q+Af+Cin/ACU3w1/2B/8A2tJXDjf93l8v0PqOGNc1pX8/yZ8n0UV7X+zJcT2k3xGmttZ/4R+4j8J3Bj1TdKn2Y/aLf590StIP+AKTXzlKDqScb7Jv7lc/bsZWWFoupGN9UvvaXZ9+x4pRX2L4RXVNesfhvdt4sm8TX6T64reMrRvOkg22cjrYk3cfmHhWc+ZEAFk/dnuPCdd8GeEvC/wr8Ia7dLrV/rniK1u5FhiuYYba3aK4kiVyTE7OPlXKfLnkhx0F1KMqet9NPxV0edh8yp1pKDhq3bTXW8l1StpG+uvkeYUq5PA5Ndd8IvBf/CxPib4b8PMCYL68jW4K54hB3St+CKx/CvW/2ktcs/iz4Z8M/EjT0jXbqN7oF0qR7AkcUrS2gx6+RJz9KdOi5wUr7u3y0V/vaOmtjIUsTDD8m/Xs9Wvvs/w7nz/qmlXuh6hNYalZ3Gn30DbZba6iaKVG64ZWAIP1qrX07+014G0Twf8AE/xBr3jCLVLm71u+WTSNN02dbfdbqAsk0szwyKASCqooLfxNgbc63xMWwvfjD8cDpL6po97beH7p7+T7VBPDeqWtVEYRrcNEmCc4csSFwyjIL9g7avWz/BXPOp5tGcKbjT0kt+l7per1fb/M+TKK9rf4MaAvjC2uTc6j/wAIJJ4Z/wCEmacSxm7WMRbTDv2BC/2nEf3e4r0vS1sdPTxAmtNqmuKfhTZSoVuoLZorcmBmgUrARwWTa7BiArBt5YFRYeVm5O1r/gm//bTarmlKLj7OHNdLy3aVu11fVXR8k0V9D+C/2cbDxRpHhW7fRvFs0fiyWc217pyCa20WHzGiga6cQYlJYbmwYgEGe+B5L4MXSPCvxQ0pfFdt9r0fTtURdRhVCweNJMONp+8ODle44rP2MoyjGel/+B/mddLHUK6qeyXM4dFu91p800clRXv3jS4+I/ji18V3OheMl8a+C5vmuLOzvh5dtbm5Xyl+wTbZYQjCLDJHtUdHI3Vb8afswroGm+KrS103xPBqXh23huDrWoW+zS9UO9EmjhHlAoQ0gKMXfcsbkheov2M2uaN/mc0c0w8bRqpKTdrLW2290mndrS1z52or3mx8F+FvBPxz0DwfY3OvJ4m0/W7C2fXI57cwNcedEJdlu8JKBcsVZnkyUGUwx21tZ8F+E7XQNZ8X+KH17Vb2fxfe6SY9Pube3DhQkhmYtC4D5dvlVcNkY2Y5FQlJJp9/zS/Nl/2jS5klB6pNd3e7Wnou/qkeH0V79rXgE/Dnwr8Z9DGq3k+maVq+lW8tvCIUF5EZJmQuzRsyOoAwUIGSchhgVyvjDwf4P0n4W6b4hh03XdH1jWbll0yzvtWhu1ltoziS5dVtY2VS3yJz8xDHovMSpu179vxLp4+lUklGF03ZNeifk9n56HldFbHi7/hH/wC37j/hF/7S/sTbH5H9r+X9pzsXzN/l/Ljfuxj+HGec1j1hqerDlnFS5bXPev2H/wDk4rQ/+va7/wDRD1+mlfmX+w//AMnFaH/17Xf/AKIev00r6XL/AOD8z8T4sSWZO3ZBRRRXpHxYUUUUAFFFFABRRRQAUUUUAFFFFABRRRQAUUUUAFFFFABRRRQAV+ZnxZ/5Kp4y/wCw1e/+j3r9M6/Mz4s/8lU8Zf8AYavf/R719PknxTPls82p/M/Qb4R/8kp8Gf8AYFs//RCV1tcl8I/+SU+DP+wLZ/8AohK62vAxH8aZ7+G/gQ9EFFFFc51BRRRQAUUUUAFFFFABRRRQAUUUUAFFFFABRRRQAUUUUAFfAP8AwUU/5Kb4a/7A/wD7Wkr7+r4B/wCCin/JTfDX/YH/APa0lcON/wB3l8v0PqeF/wDka0vn+TPk+u1+GPxAs/Aj+I4tQ0qfVrLW9Jk0qaO2vFtZI1eSN96u0TjI8vGCveuKor5iMnB3XmvvVmfu1ajCvDkmtNPLZ3W3meyeG/2gLXwWdBsNC8NS23h/S2vrl7S61ETXF3c3Nu8BmkmESKAiMoVFjH3TkknI4bxR47/4STwb4O0H7D9n/wCEdguYftHnb/tHmztNnbtGzG7bjJzjPHSuUoq5VJzVpP8ApbHLTwGHpSU4R1Xm/Pz83952Hw1+I03w1vtX1GxtnbVrrTZrGyvY5zC9jJLhWnTCklwm9RgrgtnPGK2v+F669q3gPxB4Z8UXeo+Ko9Qktp7O61LUpJHsJonJLpvDZDKzKQCvUHPFea0Uo1ZxSSexVTBYerP2k43ldO/XTb/hj13xh8eo/Hl34wTWPD7T6XrNyNRsLZb0LNpd5tRfNjlMR3KyrteMqAw28qVBqTW/j1ZavrHivWl8NzQa14o0Z9M1OQ6ir2/mt5P7+GLyQyDMTExs7f6wYYbefHqKr21S2/S3yMY5XhYcvLHbbV+Xn5J+p6L/AMLlvG+C48AGxX5bsuNU807/ALKWEptdmPu+cBLnPUdO9akfx2R9YSa60JpdLm8KxeFb20jvQkssSIiiaOUxkRtvRHwUccEHOc15NRQq09r/ANWa/Vlf2fhtfd3be73bTb33ul6W0PS2+JnhvVvD+j6Pr3hbUNStNDlnXS5LfWEgmFtJKZPs87fZ2EmGLfMgjPzHpxjhdF1CysNetLvUdLj1TTo5lkn04zPEs0efmj8xTuXI43A5HXms6iodRuXM9/637m9PC0qMZRhdJ+b6321036HpFj8UNF8I+H9fsvB/h+/0rUNbt1srnUtU1VL14rXeHeOFY4IgpdlTLNu4XAAJzTfHXxM0Px3e6hrtx4ZubbxffLG019DqgFn54K750t/K3hmCngylQWJx0A85oqvbTdtdvw9OxhHL8PGXOk797vy311Wi0eh9Ba9460C0vtD+J+paVbTeO7jVbO9exsdehnglSLZLLcGKJWa2kcqqbJWbBkkIQbcL514j+KX/AAkHg2bQf7M+z+b4judf8/7Rux50ap5O3aOm3O7POegrgqKqVaTfu6L/AIKf5pEUMto0bOWrW2r0tdJLV6JNnrnif48Q+K7jx4brw862vizUbC/lhjvvmgS2Lbow3lfMXDkbsDbjo1ZXxV+I/h74jahJqMHh/VtLvlhhtbSGTWYp7O0t4lCpFHELVGChRgfP1JJ3EnPnFFR7WUlZ/wBW2Lp5dhqclOEbNeb7Jd+yRteMNV0fWvEFzeaFon/COaXIsYi037W915RCKGPmuAzbmDNz03Y6CsWiisj0IxUIqK6ad/xer9We9fsP/wDJxWh/9e13/wCiHr9NK/Mv9h//AJOK0P8A69rv/wBEPX6aV9Nl/wDB+Z+I8W/8jJ+iCiiivSPigooooAKKKKACiiigAooooAKKKKACiiigAooooAKKKKACiiigAr8zPiz/AMlU8Zf9hq9/9HvX6Z1+ZnxZ/wCSqeMv+w1e/wDo96+nyT4pny2ebU/mfoN8I/8AklPgz/sC2f8A6ISutrkvhH/ySnwZ/wBgWz/9EJXW14GI/jTPfw38CHogooornOoKKKKACiiigAooooAKKKKACiiigAooooAKKKKACiiigAr4I/4KFWFzffE3w59nt5rjbo43eUhbGZpMZxX3vRWNamq0HBvc9LLcdLL8TDEwjdxvp6q36n4wf2Dqf/QOu/8Avw3+FH9g6n/0Drv/AL8N/hX7P0V5v9mw/mZ9t/rrX/59L72fjB/YOp/9A67/AO/Df4Uf2Dqf/QOu/wDvw3+Ffs/RR/ZsP5mH+utf/n0vvZ+MH9g6n/0Drv8A78N/hR/YOp/9A67/AO/Df4V+z9FH9mw/mYf661/+fS+9n4wf2Dqf/QOu/wDvw3+FH9g6n/0Drv8A78N/hX7P0Uf2bD+Zh/rrX/59L72fjB/YOp/9A67/AO/Df4Uf2Dqf/QOu/wDvw3+Ffs/RR/ZsP5mH+utf/n0vvZ+MH9g6n/0Drv8A78N/hR/YOp/9A67/AO/Df4V+z9FH9mw/mYf661/+fS+9n4wf2Dqf/QOu/wDvw3+FH9g6n/0Drv8A78N/hX7P0Uf2bD+Zh/rriP8An0vvZ+MH9g6n/wBA67/78N/hR/YOp/8AQOu/+/Df4V+z9FH9mw/mYf661/8An0vvZ+MH9g6n/wBA67/78N/hR/YOp/8AQOu/+/Df4V+z9FH9mw/mYf661/8An0vvZ+MH9g6n/wBA67/78N/hR/YOp/8AQOu/+/Df4V+z9FH9mw/mYf661/8An0vvZ+an7FOm3ln+0NoT3FpPAht7oBpI2UZ8h+MkV+ldFFehQoqhDkTufHZpmM80xDxE48rslZeQUUUV0HkBRRRQAUUUUAFFFFABRRRQAUUUUAFFFFABRRRQAUUUUAFFFFABX5mfFn/kqnjL/sNXv/o96/TOvzM+LP8AyVTxl/2Gr3/0e9fT5J8Uz5bPNqfzP0G+Ef8AySnwZ/2BbP8A9EJXW1yXwj/5JT4M/wCwLZ/+iErra8DEfxpnv4b+BD0QUUUVznUFFFFABRRWfr2qPo+mtcxwrcSeZHGsbPsBLyKgycHGN2eh6UAaFFcz/wAJFq//AEC7L/wPf/4zR/wkWr/9Auy/8D3/APjNAHTUVzP/AAkWr/8AQLsv/A9//jNH/CRav/0C7L/wPf8A+M0AdNRXM/8ACRav/wBAuy/8D3/+M0f8JFq//QLsv/A9/wD4zQB01Fcz/wAJFq//AEC7L/wPf/4zR/wkWr/9Auy/8D3/APjNAHTUVzP/AAkWr/8AQLsv/A9//jNH/CRav/0C7L/wPf8A+M0AdNRXM/8ACRav/wBAuy/8D3/+M0f8JFq//QLsv/A9/wD4zQB01Fcz/wAJFq//AEC7L/wPf/4zWjoGsTavHd+fbJbS28/ksscpkU/Ij5BKr/f9O1AGrRRRQAUVydj4u1S/s7e5j0q0Ec0ayKGvnyARkZ/c9eam/wCEi1f/AKBdl/4Hv/8AGaAOmormf+Ei1f8A6Bdl/wCB7/8Axmj/AISLV/8AoF2X/ge//wAZoA6aiuZ/4SLV/wDoF2X/AIHv/wDGaP8AhItX/wCgXZf+B7//ABmgDpqK5n/hItX/AOgXZf8Age//AMZo/wCEi1f/AKBdl/4Hv/8AGaAOmormf+Ei1f8A6Bdl/wCB7/8Axmj/AISLV/8AoF2X/ge//wAZoA6aiuZ/4SLV/wDoF2X/AIHv/wDGaP8AhItX/wCgXZf+B7//ABmgDpqK5n/hItX/AOgXZf8Age//AMZqxpXiC7vNWSyurGG33wPMskNyZfusgIIKL/fH5UAb1FFFABRXOXXiS+XUr22ttPt5o7WRYzJNdtGWJjR+gjb++B17Uz/hItX/AOgXZf8Age//AMZoA6aiuZ/4SLV/+gXZf+B7/wDxmj/hItX/AOgXZf8Age//AMZoA6aiuZ/4SLV/+gXZf+B7/wDxmj/hItX/AOgXZf8Age//AMZoA6aiuZ/4SLV/+gXZf+B7/wDxmj/hItX/AOgXZf8Age//AMZoA6aiuZ/4SLV/+gXZf+B7/wDxmj/hItX/AOgXZf8Age//AMZoA6aiuZ/4SLV/+gXZf+B7/wDxmj/hItX/AOgXZf8Age//AMZoA6aiuZ/4SLV/+gXZf+B7/wDxmkbxTqMEkHn6ZarFJPFCzR3rMy73VMgGIZwW9RQB09FFFABRRRQAUUUUAFFFFABRRRQAV+ZnxZ/5Kp4y/wCw1e/+j3r9M6/Mz4s/8lU8Zf8AYavf/R719PknxTPls82p/M/Qb4R/8kp8Gf8AYFs//RCV1tcl8I/+SU+DP+wLZ/8AohK62vAxH8aZ7+G/gQ9EFFFFc51BRRRQAVh+Mv8AkB/9vVr/AOlEdblYfjL/AJAf/b1a/wDpRHQBTooooAKKKKACiiigAooooAKKKKACiiigAqfwj/rNa/6/R/6Tw1BU/hH/AFmtf9fo/wDSeGgDoaKKKAOF8N/8i7pf/XrF/wCgCtKs3w3/AMi7pf8A16xf+gCtKgAooooAKKKKACiiigAooooAKKKKACm6b/yNlp/15XH/AKMgp1N03/kbLT/ryuP/AEZBQB1VFFFAHHj/AJDmu/8AX0n/AKTw1YquP+Q5rv8A19J/6Tw1YoAKKKKACiiigAooooAKKKKACiiigAqlqn+rtP8Ar9tf/SiOrtUtU/1dp/1+2v8A6UR0AdrRRRQAUUUUAFFFFABRRRQAUUUUAFfmZ8Wf+SqeMv8AsNXv/o96/TOvzM+LP/JVPGX/AGGr3/0e9fT5J8Uz5bPNqfzP0G+Ef/JKfBn/AGBbP/0QldbXJfCP/klPgz/sC2f/AKISutrwMR/Gme/hv4EPRBRRRXOdQUUUUAFYfjL/AJAf/b1a/wDpRHW5WH4y/wCQH/29Wv8A6UR0AU6KKKACiiigDAu/Hmh2MlxFPeMk0F9Dprw+RIZPPlCmNVULlgQ4O4AqAGJICtjRsdYg1CaSKKO6VkBJM9pLEvDsnDOoB5Q9D0Kt91lJ5LXPAv8AanxS0zXhYo8MOk3MLXLOMLcblWA7c/eEct0AwHAkYZ5Ary2T4d+KfE9n4L0nUfCVxaWeh6faabeyT3tsY7ny7yxeRo/LlLGMx28hG4KxAwVBIB7qdGlUUbytfe9tP6a/E9KGHpVEnzW2ve35dT3+XWIIb9bNo7ozMVAZbSVo/mDkZkC7R/q2zzxlQcF1zerw/WfBeu6fNqvh/R/Cbf2Rda/p2pWt5Zz2sVnb2sK2itH5ZkWRWX7O2FWMrtxhs/LWH4c+At5oMOjz2vh+Cx1K0t9AcXEckZeK5jlYahIDu++Ytiuw5kUBctjFNYek43c7bdutvyK+q0bXdS33P/hj6Morwr9n/wCF+o+BtamudW0/XrXVjYm3vb2c6V9h1CbepMwe2VbmZyQzK9yNwDvuO5jn3WuetTjTnyxlzeaOOvTjSm4QlzJdUFFFFYHOFT+Ef9ZrX/X6P/SeGoKn8I/6zWv+v0f+k8NAHQ0UUUAcL4b/AORd0v8A69Yv/QBWlWb4b/5F3S/+vWL/ANAFaVABRRRQBT1fVrTQdLutRvpfIs7WNpZpNpbaoGScAEn8BUNj4i0/UtWv9NtZ2nu7HZ9pCxPsjZhkIXxt34IJXO4BlJABGc34kaPd+IPAPiHTLBDLe3djLDCisqkuykDluBz68V59qngPVdPsbHQJPDh8U+GdO1D7cYfOgDajDIsuY5kkZVlmjldZCZPlcAMWMgIOMpyjK1tD0qGHo1ad5TtK76rZW1PZaK+a9Q8JXml6/wCBtPudOhuNZkXbaWGofY7mC0t1nmm8uPMgnhlgiMa+bDvjJRFYEBSNvQfgvd6HHpdxaaFb2uoWkWiyLKJEylwjsL58hvvNHtDsOXAAy2MVEaspfZ0vY6ZYCjBXdVa7aLXX1PeaK8Y+EPgfXPD3jS41S+0abR47ywkW/Ah0+C3ku/NRgYktfnZADLtaZmfHXBJz7PW0ZOUVJqx52JoxoT5YyUl3QUUUVZyhTdN/5Gy0/wCvK4/9GQU6m6b/AMjZaf8AXlcf+jIKAOqooooA48f8hzXf+vpP/SeGrFVx/wAhzXf+vpP/AEnhqxQAUUUUAVdU1S00XTri/v7iO0s7dDJLNK2FRR1JNc9Z/FDw7e2+ozfarq0/s+3+13MOoafc2kyw8/vBFLGrsvBG5QRkY61P8QNDu/EHhmW3sFilvIZ4LuKG4bbHM0MySiNjg4DbMZxxnNcR4w8N638ULXVXuPDL6TEmi3dhb2erT28klzPKY2U4ieRFRTEuGLZ3N90AZPFUq1ISfKr6Po+190cVepVhK1NX+T117+R60rBlBHIPIpa8Oj8K65b6fd6RpvgifS7G91ex1KIJNZxwWcMf2cPGyJKTvBhY4QMpBHzZyKq33wPeTwjpFpD4dt/t1v4duEch4w41Nhb7JN+7mQeW2JM/LtGGHFL29SV2obd7rpc5/rVV/DTd7enW3bse90V4D4o+FGovHeaRb+GRceHJNQlureGxt9Olkhc28Cqyi83Rxxl/PLlVMhbBHUk+xeBrO/07wXoNpqm7+0oLCCK53uHbzFjAbLDhjkHnvWtGrKo5KUeW1vnda/cbUsRUqVHTlBq19emn+ZuUUUV0neFUtU/1dp/1+2v/AKUR1dqlqn+rtP8Ar9tf/SiOgDtaKKKACiiigAooooAKKKKACiiigAr8zPiz/wAlU8Zf9hq9/wDR71+mdfmZ8Wf+SqeMv+w1e/8Ao96+nyT4pny2ebU/mfoN8I/+SU+DP+wLZ/8AohK62uS+Ef8AySnwZ/2BbP8A9EJXW14GI/jTPfw38CHogooornOoKKKKACsPxl/yA/8At6tf/SiOtysPxl/yA/8At6tf/SiOgCnRRRQAUUUUAFFFFABRRRQAUUUUAFFFFABU/hH/AFmtf9fo/wDSeGoKn8I/6zWv+v0f+k8NAHQ0UUUAcL4b/wCRd0v/AK9Yv/QBWlWb4b/5F3S/+vWL/wBAFaVABRRRQAUUUUAFFFFABRRRQAUUUUAFN03/AJGy0/68rj/0ZBTqbpv/ACNlp/15XH/oyCgDqqKKKAOPH/Ic13/r6T/0nhqxVcf8hzXf+vpP/SeGrFABRRRQAUUUUAFFFFABRRRQAUUUUAFUtU/1dp/1+2v/AKUR1dqlqn+rtP8Ar9tf/SiOgDtaKKKACiiigAooooAKKKKACiiigAr8zPiz/wAlU8Zf9hq9/wDR71+mdfmZ8Wf+SqeMv+w1e/8Ao96+nyT4pny2ebU/mfoN8I/+SU+DP+wLZ/8AohK62uS+Ef8AySnwZ/2BbP8A9EJXW14GI/jTPfw38CHogooornOoKKKKACsXxgjyaG3lxSTFbi3cpEhdtqzoxIUAk4AJ49K2qKAOK/tRP+fTUf8AwXXH/wARR/aif8+mo/8AguuP/iK7WigDiv7UT/n01H/wXXH/AMRR/aif8+mo/wDguuP/AIiu1ooA4r+1E/59NR/8F1x/8RR/aif8+mo/+C64/wDiK7WigDiv7UT/AJ9NR/8ABdcf/EUf2on/AD6aj/4Lrj/4iu1ooA4r+1E/59NR/wDBdcf/ABFH9qJ/z6aj/wCC64/+IrtaKAOK/tRP+fTUf/Bdcf8AxFH9qJ/z6aj/AOC64/8AiK7WigDiv7UT/n01H/wXXH/xFang/ey6rK0M0KS3m5PPhaJmAhiXOGAOMgj8K6GigAooooA890S8NnothBNZaiksVvGjr/Z85wwUAjhPWrv9qJ/z6aj/AOC64/8AiK7WigDiv7UT/n01H/wXXH/xFH9qJ/z6aj/4Lrj/AOIrtaKAOK/tRP8An01H/wAF1x/8RR/aif8APpqP/guuP/iK7WigDiv7UT/n01H/AMF1x/8AEUf2on/PpqP/AILrj/4iu1ooA4r+1E/59NR/8F1x/wDEUf2on/PpqP8A4Lrj/wCIrtaKAOK/tRP+fTUf/Bdcf/EUf2on/PpqP/guuP8A4iu1ooA4r+1E/wCfTUf/AAXXH/xFT6HI114mglW2uo4o7OZWee1kiXLPCQMuoyflP5V11FABRRRQBxV1O1lrmseZa3jCW4R0eKzlkVl8iJchlUjqpH4Uf2on/PpqP/guuP8A4iu1ooA4r+1E/wCfTUf/AAXXH/xFH9qJ/wA+mo/+C64/+IrtaKAOK/tRP+fTUf8AwXXH/wARR/aif8+mo/8AguuP/iK7WigDiv7UT/n01H/wXXH/AMRR/aif8+mo/wDguuP/AIiu1ooA4r+1E/59NR/8F1x/8RR/aif8+mo/+C64/wDiK7WigDiv7UT/AJ9NR/8ABdcf/EUf2on/AD6aj/4Lrj/4iu1ooA4r+1E/59NR/wDBdcf/ABFQ3V0b5rSKK0v9/wBstm+exmRQFmRiSSgAAAJ59K7uigAooooAKKKKACiiigAooooAKKKKACvzM+LP/JVPGX/Yavf/AEe9fpnX5mfFn/kqnjL/ALDV7/6Pevp8k+KZ8tnm1P5n6DfCP/klPgz/ALAtn/6ISutrkvhH/wAkp8Gf9gWz/wDRCV1teBiP40z38N/Ah6IKKKK5zqCiiigAoorP17VH0fTWuY4VuJPMjjWNn2Al5FQZODjG7PQ9KANCiuZ/4SLV/wDoF2X/AIHv/wDGaP8AhItX/wCgXZf+B7//ABmgDpqK5n/hItX/AOgXZf8Age//AMZo/wCEi1f/AKBdl/4Hv/8AGaAOmormf+Ei1f8A6Bdl/wCB7/8Axmj/AISLV/8AoF2X/ge//wAZoA6aiuZ/4SLV/wDoF2X/AIHv/wDGaP8AhItX/wCgXZf+B7//ABmgDpqK5n/hItX/AOgXZf8Age//AMZo/wCEi1f/AKBdl/4Hv/8AGaAOmormf+Ei1f8A6Bdl/wCB7/8Axmj/AISLV/8AoF2X/ge//wAZoA6aiuZ/4SLV/wDoF2X/AIHv/wDGa0dA1ibV47vz7ZLaW3n8lljlMin5EfIJVf7/AKdqANWiiigAork7Hxdql/Z29zHpVoI5o1kUNfPkAjIz+5681N/wkWr/APQLsv8AwPf/AOM0AdNRXM/8JFq//QLsv/A9/wD4zR/wkWr/APQLsv8AwPf/AOM0AdNRXM/8JFq//QLsv/A9/wD4zR/wkWr/APQLsv8AwPf/AOM0AdNRXM/8JFq//QLsv/A9/wD4zR/wkWr/APQLsv8AwPf/AOM0AdNRXM/8JFq//QLsv/A9/wD4zR/wkWr/APQLsv8AwPf/AOM0AdNRXM/8JFq//QLsv/A9/wD4zR/wkWr/APQLsv8AwPf/AOM0AdNRXM/8JFq//QLsv/A9/wD4zVjSvEF3easlldWMNvvgeZZIbky/dZAQQUX++PyoA3qKKKACiucuvEl8upXttbafbzR2sixmSa7aMsTGj9BG398Dr2pn/CRav/0C7L/wPf8A+M0AdNRXM/8ACRav/wBAuy/8D3/+M0f8JFq//QLsv/A9/wD4zQB01Fcz/wAJFq//AEC7L/wPf/4zR/wkWr/9Auy/8D3/APjNAHTUVzP/AAkWr/8AQLsv/A9//jNH/CRav/0C7L/wPf8A+M0AdNRXM/8ACRav/wBAuy/8D3/+M0f8JFq//QLsv/A9/wD4zQB01Fcz/wAJFq//AEC7L/wPf/4zR/wkWr/9Auy/8D3/APjNAHTUVzP/AAkWr/8AQLsv/A9//jNI3inUYJIPP0y1WKSeKFmjvWZl3uqZAMQzgt6igDp6KKKACiiigAooooAKKKKACiiigAr8zPiz/wAlU8Zf9hq9/wDR71+mdfmZ8Wf+SqeMv+w1e/8Ao96+nyT4pny2ebU/mfoN8I/+SU+DP+wLZ/8AohK62uS+Ef8AySnwZ/2BbP8A9EJXW14GI/jTPfw38CHogooornOoKKKKACsPxl/yA/8At6tf/SiOtysPxl/yA/8At6tf/SiOgCnRRRQAUUUUAFFFFABRRRQAUUUUAFFFFABU/hH/AFmtf9fo/wDSeGoKn8I/6zWv+v0f+k8NAHQ0UUUAcL4b/wCRd0v/AK9Yv/QBWlWb4b/5F3S/+vWL/wBAFaVABRRRQAUUUUAFFFFABRRRQAUUUUAFN03/AJGy0/68rj/0ZBTqbpv/ACNlp/15XH/oyCgDqqKKKAOPH/Ic13/r6T/0nhqxVcf8hzXf+vpP/SeGrFABRRRQAUUUUAFFFFABRRRQAUUUUAFUtU/1dp/1+2v/AKUR1dqlqn+rtP8Ar9tf/SiOgDtaKKKACiiigAooooAKKKKACiiigAr8zPiz/wAlU8Zf9hq9/wDR71+mdfmZ8Wf+SqeMv+w1e/8Ao96+nyT4pny2ebU/mfoN8I/+SU+DP+wLZ/8AohK62uS+Ef8AySnwZ/2BbP8A9EJXW14GI/jTPfw38CHogooornOoKKKKACsPxl/yA/8At6tf/SiOtysPxl/yA/8At6tf/SiOgCnRRRQBXlv4IbyC1eTbPMGMaYPOBk89qsVzmpaXqNxfT3kTRjyZIzDEy5dwnJw24Bd25xyOlNksZpL7UUtljlS3DSRROuV82RRlSDx03Hr/AMta+ceY4inKSnRdrtR81b59n+B6ywtGUIuM1e135PQ35rpIbiCFgxaYkLjoMAnn8qctxHJNJErZkjALLg8Zzj+Rrj7fw3fKSsUUltb794SUxJn5CGUiLAAbgZXnnNWrvSZWkuJIdHRTcQwqfkhZkUHDoATjONuOq8ewFckc2xji5vDta7Wd7W6WXc2lgsOrL2qem+lr36nS3V1HZ28k8zFYoxuYgE8fQcmorPUrfUGkWJnDx43RyxtG4z0O1gDg88+xrGtNLuofDV5a+Q4kZmMMLGMNtOCB8uFHOeBxT763vdQuYr0WUkX2cqBbu6eZJ86sx4YqMBeMtzk9O/U8wxN4TVNpNJtWbeu6v0aMVhqN3FzW9r306W0OgormrfR5rrULi6ubLYGEjRLIysVY7Np4JGeDz29ahtfDUtmYpIbWOOaM27K2RwwGJT178Z9cd6r+0sU+WSw75W+7vbvblD6nR61VfT7353OrormvDOl3VjfSTS2z2ySw/OpWFVMmc/KI+3JwWJP9elr08FiKmKoqpUg4N30e+/6nFiKMaMuWMlJd0FT+Ef8AWa1/1+j/ANJ4agqfwj/rNa/6/R/6Tw13nMdDRRRQBwvhv/kXdL/69Yv/AEAVpVm+G/8AkXdL/wCvWL/0AVpUAFZXibxPpng/R5tV1i6FnYQlQ8xRnwWYKOFBJ5I6D36Vq1wfxM8K654yvdGsNOls7TTofPuLqfULdrmJmMZiSIxLLGxyJZGzuwCg6nFY1pShBumrvoehgaNGtiIwxErQ3b22Wy82dV4h1628N6DfavcrJLbWcLTusIBZlAz8uSAT+NaVfOmq/DLxLqWh/ZNc8Lf8JTqcelR6bp+oyT2xFnNDJMrThZJMxmZPIkDRgtkBX27Aau2/wWv726urnU9FjnuPttsYZJJo2IgN/cvcAfNwrQSqGX+NW2kHBFcyr1HKyho+9113PpZ5PgI0uZ4lXTa0s7rS2l1957druvWPhrS59R1Gf7PaQ7dzhGdizMFVFRQWZmYhQqgliQACTUfh/wASWPiixN3Ymfy1kMTpdWsttKjAA4aOVVdeCDyOQQRwa4uHwjPY/CddDu/D8+qiC6by9Ls71beVYVvC8BhlEiBDGgjZRvXGwDIIxXC+L/AvjDxlo9lZ6ro95qWmied7aG4i0qfULJSkSxrLJLvi2Z84l4w8mPKyxYNknWqQv7rel7JddOpyYfLMJW5oOsk1Jq7aSaW2n9I+gqK8Tj8I6rdeINF0m5ZZTcaXbanrVtJhj9qtlMcRLD5S0krRndk/8efHXI4+T4O+JvNbyfDbPeNpS2817fvaybWWwWIRWsySiRAXyHjkVoyQzIyHBZ/WJNv3NnY1p5LhW2p4lLS6vb9Zev5n05RRRXcfIvR2Cm6b/wAjZaf9eVx/6Mgp1N03/kbLT/ryuP8A0ZBQI6qiiigDjx/yHNd/6+k/9J4asVXH/Ic13/r6T/0nhqxQAUUUUAcv/wALP8M/2h4nsW1VI7rwzEs+rJJFIgt42j8wNkrhxs5+QtjocHitrQdcsvE2iWGr6bN9o0+/gjureYoyb43UMrbWAIyCOCAa8jv/AIH3Hifx3rWtXtxNp1s2tfaTbx7HTVrP7HaAQyc5UC5tkbnnEbrjbISfMfDPwB8S2Pijw5e67pPiGa5s7bSha32kSaM8enLDbQxy28ktwv2uNPMjlLrbOUdJWx8zuD9bHLsurU7wr8skldP8UtvN+S8zBylF91r/AMA+tpJBFGznooJOPasTwb4wsfHXh+y1jT47uK2uoIp0W8t2ibbJEkq4J+VvlcAlCy5DDOVIHhC/AsaL4P8Ah7aXPw6t/Fdra6ZJHrGhh7Rx/aTw26JeTCeRY5iixSx79zuocbARnEfgj4P+NfCPhG2vLLTI7HxZaPb2kCm4hIFvLpdnazEsGI2xTwrKVBy32b5Qdy5X9l4L2TtXV76Xt0v0v6Bzy93TTqfTFFfMF9+z/eaX8V7W6j0rxBdaTYyWC6LqGkNpBjsLWCGKM28sl0ovI03RyF1t3KuszcbncHsvg78G3+Hep+C72DQoNJuF8LvZ69cQvH5k94DaGMTMrEzMuycK3zBRkAgEA8tbLcLTpOccQnKyta3a/fpt6j55Xtb+tD22iiivnTYKpap/q7T/AK/bX/0ojq7VLVP9Xaf9ftr/AOlEdAHa0UUUAFFFFABRRRQAUUUUAFFFFABX5mfFn/kqnjL/ALDV7/6Pev0zr8zPiz/yVTxl/wBhq9/9HvX0+SfFM+Wzzan8z9BvhH/ySnwZ/wBgWz/9EJXW1yXwj/5JT4M/7Atn/wCiErra8DEfxpnv4b+BD0QUUUVznUFFFFABWH4y/wCQH/29Wv8A6UR1uVh+Mv8AkB/9vVr/AOlEdAFOiiigAooooAKKKKACiiigAooooAKKKKACp/CP+s1r/r9H/pPDUFT+Ef8AWa1/1+j/ANJ4aAOhooooA4Xw3/yLul/9esX/AKAK0qzfDf8AyLul/wDXrF/6AK0qACiiigAooooAKKKKACiiigAooooAKbpv/I2Wn/Xlcf8AoyCnU3Tf+RstP+vK4/8ARkFAHVUUUUAceP8AkOa7/wBfSf8ApPDViq4/5Dmu/wDX0n/pPDVigAooooAKKKKACiiigAooooAKKKKACqWqf6u0/wCv21/9KI6u1S1T/V2n/X7a/wDpRHQB2tFFFABRRRQAUUUUAFFFFABRRRQAV+ZnxZ/5Kp4y/wCw1e/+j3r9M6/Mz4s/8lU8Zf8AYavf/R719PknxTPls82p/M/Qb4R/8kp8Gf8AYFs//RCV1tcl8I/+SU+DP+wLZ/8AohK62vAxH8aZ7+G/gQ9EFFFFc51BRRRQAVi+MEeTQ28uKSYrcW7lIkLttWdGJCgEnABPHpW1RQBxX9qJ/wA+mo/+C64/+Io/tRP+fTUf/Bdcf/EV2tFAHFf2on/PpqP/AILrj/4ij+1E/wCfTUf/AAXXH/xFdrRQBxX9qJ/z6aj/AOC64/8AiKP7UT/n01H/AMF1x/8AEV2tFAHFf2on/PpqP/guuP8A4ij+1E/59NR/8F1x/wDEV2tFAHFf2on/AD6aj/4Lrj/4ij+1E/59NR/8F1x/8RXa0UAcV/aif8+mo/8AguuP/iKP7UT/AJ9NR/8ABdcf/EV2tFAHFf2on/PpqP8A4Lrj/wCIrU8H72XVZWhmhSW83J58LRMwEMS5wwBxkEfhXQ0UAFFFFAHnuiXhs9FsIJrLUUlit40df7PnOGCgEcJ61d/tRP8An01H/wAF1x/8RXa0UAcV/aif8+mo/wDguuP/AIij+1E/59NR/wDBdcf/ABFdrRQBxX9qJ/z6aj/4Lrj/AOIo/tRP+fTUf/Bdcf8AxFdrRQBxX9qJ/wA+mo/+C64/+Io/tRP+fTUf/Bdcf/EV2tFAHFf2on/PpqP/AILrj/4ij+1E/wCfTUf/AAXXH/xFdrRQBxX9qJ/z6aj/AOC64/8AiKP7UT/n01H/AMF1x/8AEV2tFAHFf2on/PpqP/guuP8A4ip9Dka68TQSrbXUcUdnMrPPayRLlnhIGXUZPyn8q66igAooooA4q6nay1zWPMtbxhLcI6PFZyyKy+REuQyqR1Uj8KP7UT/n01H/AMF1x/8AEV2tFAHFf2on/PpqP/guuP8A4ij+1E/59NR/8F1x/wDEV2tFAHFf2on/AD6aj/4Lrj/4ij+1E/59NR/8F1x/8RXa0UAcV/aif8+mo/8AguuP/iKP7UT/AJ9NR/8ABdcf/EV2tFAHFf2on/PpqP8A4Lrj/wCIo/tRP+fTUf8AwXXH/wARXa0UAcV/aif8+mo/+C64/wDiKP7UT/n01H/wXXH/AMRXa0UAcV/aif8APpqP/guuP/iKhuro3zWkUVpf7/tls3z2MyKAsyMSSUAAABPPpXd0UAFFFFABRRRQAUUUUAFFFFABRRRQAV+ZnxZ/5Kp4y/7DV7/6Pev0zr8zPiz/AMlU8Zf9hq9/9HvX0+SfFM+Wzzan8z9BvhH/AMkp8Gf9gWz/APRCV1tcl8I/+SU+DP8AsC2f/ohK62vAxH8aZ7+G/gQ9EFFFFc51BRRRQAUUUUAFFFFABRRRQAUUUUAFFFFAHOeJLq8XVdPtra9lso5IZ5HMKRsWKtEB99W/vt0qlt1P/oO3v/fq3/8AjVWvEX/IxaX/ANetz/6HBTaAK+3U/wDoO3v/AH6t/wD41Rt1P/oO3v8A36t//jVWKKAK+3U/+g7e/wDfq3/+NUbdT/6Dt7/36t//AI1ViigCvt1P/oO3v/fq3/8AjVG3U/8AoO3v/fq3/wDjVWKKAK+3U/8AoO3v/fq3/wDjVG3U/wDoO3v/AH6t/wD41ViigCvt1P8A6Dt7/wB+rf8A+NUbdT/6Dt7/AN+rf/41ViigCvt1P/oO3v8A36t//jVG3U/+g7e/9+rf/wCNVYooA1/Dl3LfeHtLuZ23zzWsUkjYAyxQEnA9zWb4kurxdV0+2tr2WyjkhnkcwpGxYq0QH31b++3SrnhH/kU9F/68oP8A0WtUPEX/ACMWl/8AXrc/+hwUAVdup/8AQdvf+/Vv/wDGqNup/wDQdvf+/Vv/APGqsUUAV9up/wDQdvf+/Vv/APGqNup/9B29/wC/Vv8A/GqsUUAV9up/9B29/wC/Vv8A/GqNup/9B29/79W//wAaqxRQBX26n/0Hb3/v1b//ABqjbqf/AEHb3/v1b/8AxqrFFAFfbqf/AEHb3/v1b/8Axqjbqf8A0Hb3/v1b/wDxqrFFAFfbqf8A0Hb3/v1b/wDxqjbqf/Qdvf8Av1b/APxqrFFAFfbqf/Qdvf8Av1b/APxqt/w5dy33h7S7mdt881rFJI2AMsUBJwPc1kVo+Ef+RT0X/ryg/wDRa0Aa9FFFABRRRQAUUUUAFFFFABRRRQAUUUUAFFFFABRRRQAUUUUAFfmZ8Wf+SqeMv+w1e/8Ao96/TOvzM+LP/JVPGX/Yavf/AEe9fT5J8Uz5bPNqfzP0G+Ef/JKfBn/YFs//AEQldbXJfCP/AJJT4M/7Atn/AOiErra8DEfxpnv4b+BD0QUUUVznUFFFFABRRRQAUUUUAFFFFABRRRQAUUUUAcz4i/5GLS/+vW5/9DgptO8Rf8jFpf8A163P/ocFNoAKKKKACiorqf7LazTbd3loz7c4zgZxXjXhH9qvwX42/wCEGttH1jRdU1nxChkvNH0zV4ru70wCzkuH3RRgu5VoxGRtU5Yd/lItb+X9foHS57VRXivxE/aT0zSPAN/qfhu21WbWY9QstLW01LwxqaTWz3UoRJ5LQwpO8QXew2hRI0flq4cirHgf9oK01Sz8QQ61Ya5Ne6BcxWlxdab4Q1ZVuy8MUnmR23kySRnMpBi3SMoUMxwwoWt/L/gf5h0T7nsVFeDeKv2mrTT7XxRc6VPaTwQ6DFqGifarO4R57opfPLFOh2smwWRyrBGUq6k7sAev+GfF+l+Lkvm0q4a7SxuXs55lhkWIzJxIscjKFk2tlWKFgrKykhlYB6i7G1RRRSGFFFFAGj4R/wCRT0X/AK8oP/Ra1Q8Rf8jFpf8A163P/ocFX/CP/Ip6L/15Qf8AotaoeIv+Ri0v/r1uf/Q4KAG0UUUAFFFFABRRXlHgj9oTSfE2m+KtQ1W0bQbHRLlCkzM1x9psJWK297hUykblZPUKEJLYzg8g8z1eivKvEXx20vRfiQvh4XUP2OG2nhu5WtpiyX/m2KQQqwG1gwvV3EAgEjLLhhWz8IvilafErwzpk3mpJrY0yyvNTjtLeUW1vNPAsvlCQgruAYN5e8uquhYYdSXFc0eZbf1/kD912Z3lFFFIAooooAK0fCP/ACKei/8AXlB/6LWs6tHwj/yKei/9eUH/AKLWgDXooooAKKKKACiiigAooooAKKKKACiiigAooooAKKKKACiiigAr8zPiz/yVTxl/2Gr3/wBHvX6Z1+ZnxZ/5Kp4y/wCw1e/+j3r6fJPimfLZ5tT+Z+g3wj/5JT4M/wCwLZ/+iErra5L4R/8AJKfBn/YFs/8A0QldbXgYj+NM9/DfwIeiCiiiuc6gooooAKKKKACiiigAooooAKKKKACiiigDmfEX/IxaX/163P8A6HBTad4i/wCRi0v/AK9bn/0OCm0AFFFFAEV1D9qtZod23zEZN2M4yMZryzW/gTJq3w68HeF4fEtxps3hyya0TU7OExzSMdPmsxImJAYyDL5nDE/LjPO4esUUujXff5Du0010PAvBf7LKeE/7SdL7w7pxvrvR7p7bwx4aGl2gNhdNPny/tEhZ5AwUuzkjGeR8ovePP2edT8YaprjReIdHl0XUtWh1ltE17QX1C0kmW1W3aO4RbqJZ4cRxyKjAFZEDFmwAPb6Kpvv/AFt/kJe7sfMsf7FcKeH5NKHia2hhe2nt/KttFWKBFlXUl2pEsu1UUalgKOMQ4/i+X274d+B5fh5ptzo1vqC3Ph6GQf2RYmAq+nQbRm38zefMjVs7BtXYmE+YKDXWUU3JttvqKy0CiiipGFFFFAGj4R/5FPRf+vKD/wBFrVDxF/yMWl/9etz/AOhwVf8ACP8AyKei/wDXlB/6LWqHiL/kYtL/AOvW5/8AQ4KAG0UUUAFFFFAGX4o0u71zw3qunWN+dKvby1lt4b4R+Ybd2UqJAuRkqTnGR0ryrTf2aNA8Etey6K+qajpdz4am8P3+h6lqdzem/iAHkJHJczsIAgM6hVAT9+fu4r2mily6O2l9ClJ6eR8/6P8Asz3l14Z8Gf2przQ65p8An1SSSIXLXV5JfWt7MxkDIPv2xjGFxhgQAFCntvgv8HX+CujwaFpurx3HhyOzhRdO+x+X5d4oxPPG3mEIkpAcxbThy7BvmIr0qitOZ6paJkcuiv8A15hRRRUDCiiigArR8I/8inov/XlB/wCi1rOrR8I/8inov/XlB/6LWgDXooooAKKKKACiiigAooooAKKKKACiiigAooooAKKKKACiiigAr8zPiz/yVTxl/wBhq9/9HvX6Z1+ZnxZ/5Kp4y/7DV7/6Pevp8k+KZ8tnm1P5n6DfCP8A5JT4M/7Atn/6ISutrkvhH/ySnwZ/2BbP/wBEJXW14GI/jTPfw38CHogooornOoKKKKACiiigAooooAKKKKACiiigAooooA5nxF/yMWl/9etz/wChwU2rXiDS7+81GxurJLeTyYponS4laP75jIIIRv7h/OqX9m67/wA+mnf+Bsn/AMZoAfRTP7N13/n007/wNk/+M0f2brv/AD6ad/4Gyf8AxmgB9FM/s3Xf+fTTv/A2T/4zR/Zuu/8APpp3/gbJ/wDGaAH0Uz+zdd/59NO/8DZP/jNH9m67/wA+mnf+Bsn/AMZoAfRTP7N13/n007/wNk/+M0f2brv/AD6ad/4Gyf8AxmgB9FM/s3Xf+fTTv/A2T/4zR/Zuu/8APpp3/gbJ/wDGaAH0Uz+zdd/59NO/8DZP/jNH9m67/wA+mnf+Bsn/AMZoA1PCP/Ip6L/15Qf+i1qh4i/5GLS/+vW5/wDQ4K2NCsZNL0PT7OUq0tvbxwuUJKkqoBx7cVn+INLv7zUbG6skt5PJimidLiVo/vmMgghG/uH86AKtFM/s3Xf+fTTv/A2T/wCM0f2brv8Az6ad/wCBsn/xmgB9FM/s3Xf+fTTv/A2T/wCM0f2brv8Az6ad/wCBsn/xmgB9FM/s3Xf+fTTv/A2T/wCM0f2brv8Az6ad/wCBsn/xmgB9FM/s3Xf+fTTv/A2T/wCM0f2brv8Az6ad/wCBsn/xmgB9FM/s3Xf+fTTv/A2T/wCM0f2brv8Az6ad/wCBsn/xmgB9FM/s3Xf+fTTv/A2T/wCM0f2brv8Az6ad/wCBsn/xmgB9aPhH/kU9F/68oP8A0WtZf9m67/z6ad/4Gyf/ABmt3QrGTS9D0+zlKtLb28cLlCSpKqAce3FAF6iiigAooooAKKKKACiiigAooooAKKKKACiiigAooooAKKKKACvzM+LP/JVPGX/Yavf/AEe9fpnX5mfFn/kqnjL/ALDV7/6Pevp8k+KZ8tnm1P5n6DfCP/klPgz/ALAtn/6ISutrkvhH/wAkp8Gf9gWz/wDRCV1teBiP40z38N/Ah6IKKKK5zqCiiigAooooAKKKKACiiigAooooAKKKKACiiigAooooAKKKKACiiigAooooAKKKKACiiigAooooAKKKKACiiigAooooAKKKKACiiigAooooAKKKKACiiigAooooAKKKKACiiigAooooAKKKKACiiigAooooAKKKKACvzM+LP/JVPGX/AGGr3/0e9fpnX5mfFn/kqnjL/sNXv/o96+nyT4pny2ebU/mfoN8I/wDklPgz/sC2f/ohK62uS+Ef/JKfBn/YFs//AEQldbXgYj+NM9/DfwIeiCiiiuc6gooooAKKKKACiiigAooooAKKKKACiiigAooooAKKKKACiiigAooooAKK5Ox8Xapf2dvcx6VaCOaNZFDXz5AIyM/uevNTf8JFq/8A0C7L/wAD3/8AjNAHTUVzP/CRav8A9Auy/wDA9/8A4zR/wkWr/wDQLsv/AAPf/wCM0AdNRXM/8JFq/wD0C7L/AMD3/wDjNH/CRav/ANAuy/8AA9//AIzQB01Fcz/wkWr/APQLsv8AwPf/AOM0f8JFq/8A0C7L/wAD3/8AjNAHTUVzP/CRav8A9Auy/wDA9/8A4zR/wkWr/wDQLsv/AAPf/wCM0AdNRXM/8JFq/wD0C7L/AMD3/wDjNH/CRav/ANAuy/8AA9//AIzQB01Fcz/wkWr/APQLsv8AwPf/AOM1Y0rxBd3mrJZXVjDb74HmWSG5Mv3WQEEFF/vj8qAN6iiigAooooAKKKKACiiigAooooAKKKKACiiigAooooAKKKKACiiigAooooAKKKKACiiigAr8zPiz/wAlU8Zf9hq9/wDR71+mdfmZ8Wf+SqeMv+w1e/8Ao96+nyT4pny2ebU/mfoN8I/+SU+DP+wLZ/8AohK62uS+Ef8AySnwZ/2BbP8A9EJXW14GI/jTPfw38CHogooornOoKKKKACiiigAooooAKKKKACiiigAooooAKKKKACiiigAooooAKKKKAOF8N/8AIu6X/wBesX/oArSrN8N/8i7pf/XrF/6AK0qACiiigAoorivHvj3UfD+r6P4f8PaNBr/ibVkmngtry/8AsVtDbw7PNmmlEcjqoMkagJE5LOoIC7mUA7WivItW+OEvhnVPDum+I4dL8O6i08ra/Abp7mCytBbXssU0dyUiDKxsyfmQELkMqnBrXuv2gvBVparM11q00pcxmxtvD+oT3se2GKZme2SAzIqpPDuZkCqZFViGOKdneyDql3PRqKbG4kRXU5VhkGnUhJ3V0FFFFAwpum/8jZaf9eVx/wCjIKdTdN/5Gy0/68rj/wBGQUAdVRRRQAUUUUAFFFFABRRRQAUUUUAFFFFABRRRQAUUUUAFFFFABRRRQAUUUUAFFFFABRRRQAV+ZnxZ/wCSqeMv+w1e/wDo96/TOvzM+LP/ACVTxl/2Gr3/ANHvX0+SfFM+Wzzan8z9BvhH/wAkp8Gf9gWz/wDRCV1tcl8I/wDklPgz/sC2f/ohK62vAxH8aZ7+G/gQ9EFFFFc51BRRRQAUUUUAFFFFABRRRQAUUUUAFFFFABRRRQAUUUUAFFFFABRRRQBwvhv/AJF3S/8Ar1i/9AFaVZvhv/kXdL/69Yv/AEAVpUAFFFFABXnHxf8ACuvT/YPFvg+aZfF2iRTQ29otrFdRX0ExTzYJIpbi2UjMcbhvPjKmPqwLI3o9FK19nYadjwG8/Zs1D4jX2j6/4+16C51pUtbi6g0yx+zrb3MUd75bW7+axQxNeoUc7jm3BJO/jnviX+z54u1LTbMR31n4m17UtbS6utat9IWyn0stBawNeW84v4pbZ1W2ZsxGXeZNhiKivp+irv73MtCV/X3DIYzFCiF2kKqF3vjc2B1OO9PooqQSsrIKKKKBhTdN/wCRstP+vK4/9GQU6m6b/wAjZaf9eVx/6MgoA6qiiigAooooAKKKKACiiigAooooAKKKKACiiigAooooAKKKKACiiigAooooAKKKKACiiigAr8zPiz/yVTxl/wBhq9/9HvX6Z1+ZnxZ/5Kp4y/7DV7/6Pevp8k+KZ8tnm1P5n6DfCP8A5JT4M/7Atn/6ISutrkvhH/ySnwZ/2BbP/wBEJXW14GI/jTPfw38CHogooornOoKKKKACiiigAooooAKKKKACiiigAooooAKKKKACiiigAooooAKKKKAOatvBIs7eKCHWdRSKJAiLiA4UDAHMVSf8Ii//AEGtR/75t/8A41XQ0UAc9/wiL/8AQa1H/vm3/wDjVH/CIv8A9BrUf++bf/41XQ0UAc9/wiL/APQa1H/vm3/+NUf8Ii//AEGtR/75t/8A41XQ0UAc9/wiL/8AQa1H/vm3/wDjVH/CIv8A9BrUf++bf/41XQ0UAc9/wiL/APQa1H/vm3/+NUf8Ii//AEGtR/75t/8A41XQ0UAc9/wiL/8AQa1H/vm3/wDjVH/CIv8A9BrUf++bf/41XQ0UAc9/wiL/APQa1H/vm3/+NVY03w0unagLxr+6vJViaFRP5YUBipP3EXn5B1rZooAKKKKACiiigAooooAKKKKACiiigAooooAKKKKACiiigAooooAKKKKACiiigAooooAKKKKACvzM+LP/ACVTxl/2Gr3/ANHvX6Z1+ZnxZ/5Kp4y/7DV7/wCj3r6fJPimfLZ5tT+Z+g3wj/5JT4M/7Atn/wCiErra8n+HnxM0Xw78PvDOmajFrVtfWel2tvPE2g3x2SJEqsuRCQcEHkHFbx+NfhVesurD/uA3/wD8Yrya+HrSqyai7X7M9bDYmjGjFOavZdV2O6orhf8AhdnhT/ntq3/giv8A/wCMUf8AC7PCn/PbVv8AwRX/AP8AGKw+rV/5H9zOn61Q/nX3ndUVwv8Awuzwp/z21b/wRX//AMYo/wCF2eFP+e2rf+CK/wD/AIxR9Wr/AMj+5h9aw/8AOvvO6orzq4/aC8DWsd1JNqV9DHagG4aTR71RDkZG8mH5eCDzViP44+EZo0kjuNUkjcBlZdDviCD0IPk9KPquI/kf3MPrWH/nX3ne0Vwv/C7PCn/PbVv/AARX/wD8Yo/4XZ4U/wCe2rf+CK//APjFH1av/I/uYfWsP/OvvO6orhf+F2eFP+e2rf8Agiv/AP4xR/wuzwp/z21b/wAEV/8A/GKPq1f+R/cw+tYf+dfed1RXC/8AC7PCn/PbVv8AwRX/AP8AGKP+F2eFP+e2rf8Agiv/AP4xR9Wr/wAj+5h9aw/86+87qiuF/wCF2eFP+e2rf+CK/wD/AIxR/wALs8Kf89tW/wDBFf8A/wAYo+rV/wCR/cw+tYf+dfed1RXnsPx88FXF1cW0V9qEtzb7fOhTRb4vHuGV3DycjI5GetWP+F2eFP8Antq3/giv/wD4xR9Vr/yP7mH1rD/zr7zuqK88uPj74Js5reG4v9QgmuGKQxyaNeq0rAZIUGHk49Ks/wDC7PCn/PbVv/BFf/8Axij6rX/kf3MPrWH/AJ1953VFcL/wuzwp/wA9tW/8EV//APGKP+F2eFP+e2rf+CK//wDjFH1av/I/uYfWsP8Azr7zuqK4X/hdnhT/AJ7at/4Ir/8A+MUf8Ls8Kf8APbVv/BFf/wDxij6tX/kf3MPrWH/nX3ndUVwv/C7PCn/PbVv/AARX/wD8Yo/4XZ4U/wCe2rf+CK//APjFH1av/I/uYfWsP/OvvO6orhf+F2eFP+e2rf8Agiv/AP4xR/wuzwp/z21b/wAEV/8A/GKPq1f+R/cw+tYf+dfed1RXC/8AC7PCn/PbVv8AwRX/AP8AGKP+F2eFP+e2rf8Agiv/AP4xR9Wr/wAj+5h9aw/86+87qiuF/wCF2eFP+e2rf+CK/wD/AIxR/wALs8Kf89tW/wDBFf8A/wAYo+rV/wCR/cw+tYf+dfed1RXC/wDC7PCn/PbVv/BFf/8Axij/AIXZ4U/57at/4Ir/AP8AjFH1av8AyP7mH1rD/wA6+87qiuF/4XZ4U/57at/4Ir//AOMUf8Ls8Kf89tW/8EV//wDGKPq1f+R/cw+tYf8AnX3ndUVwv/C7PCn/AD21b/wRX/8A8Yo/4XZ4U/57at/4Ir//AOMUfVq/8j+5h9aw/wDOvvO6orhf+F2eFP8Antq3/giv/wD4xR/wuzwp/wA9tW/8EV//APGKPq1f+R/cw+tYf+dfed1RXC/8Ls8Kf89tW/8ABFf/APxij/hdnhT/AJ7at/4Ir/8A+MUfVq/8j+5h9aw/86+87qiuF/4XZ4U/57at/wCCK/8A/jFH/C7PCn/PbVv/AARX/wD8Yo+rV/5H9zD61h/51953VFcL/wALs8Kf89tW/wDBFf8A/wAYqpcftBeBrWO6km1K+hjtQDcNJo96ohyMjeTD8vBB5o+q1/5H9zD61h/51956LRXnc/x+8EWtqlzNqF/DbSFQk0mjXqoxYgKATDg5JGPXNWv+F2eFP+e2rf8Agiv/AP4xR9Vr/wAj+5h9bofzr70d1RXC/wDC7PCn/PbVv/BFf/8Axij/AIXZ4U/57at/4Ir/AP8AjFH1av8AyP7mH1rD/wA6+87qiuF/4XZ4U/57at/4Ir//AOMVUuP2gvA1rHdSTalfQx2oBuGk0e9UQ5GRvJh+Xgg80fVa/wDI/uYfWsP/ADr7z0WivO5/j94ItbVLmbUL+G2kKhJpNGvVRixAUAmHBySMeuatf8Ls8Kf89tW/8EV//wDGKPqtf+R/cw+t0P5196O6orhf+F2eFP8Antq3/giv/wD4xR/wuzwp/wA9tW/8EV//APGKPq1f+R/cw+tYf+dfed1RXC/8Ls8Kf89tW/8ABFf/APxij/hdnhT/AJ7at/4Ir/8A+MUfVq/8j+5h9aw/86+87qiuF/4XZ4U/57at/wCCK/8A/jFH/C7PCn/PbVv/AARX/wD8Yo+rV/5H9zD61h/51953VFedXH7QXga1jupJtSvoY7UA3DSaPeqIcjI3kw/LwQeasR/HHwjNGkkdxqkkbgMrLod8QQehB8npR9VxH8j+5h9aw/8AOvvO9orhf+F2eFP+e2rf+CK//wDjFVtQ+M3hu4s5I7W/1a0nbG2b/hHr59vIzwYcHjI/Gj6rX/kf3MPrWH/nX3nZSawn9o2ttCYZ1kaRJHWdQ0bIAcberHnkDp3r83fiz/yVTxl/2Gr3/wBHvX3Da/Ezw1HqKXP2zUHVZ5pti+FrwMQ4AA3CDIIxy3Vu9fG3xC8F+I9e8feJtTsfDutT2V5qdzcwS/2XcDfG8rMrYMWRkEda+hyenUoynzxtfufOZxUp1uTld7XP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sp>
        <p:nvSpPr>
          <p:cNvPr id="12294" name="AutoShape 6" descr="data:image/jpeg;base64,/9j/4AAQSkZJRgABAQEAYABgAAD/2wBDAAMCAgMCAgMDAwMEAwMEBQgFBQQEBQoHBwYIDAoMDAsKCwsNDhIQDQ4RDgsLEBYQERMUFRUVDA8XGBYUGBIUFRT/2wBDAQMEBAUEBQkFBQkUDQsNFBQUFBQUFBQUFBQUFBQUFBQUFBQUFBQUFBQUFBQUFBQUFBQUFBQUFBQUFBQUFBQUFBT/wAARCAGwAgo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9Hfgn/wAkf8Ef9gSy/wDRCVsXXjbw9Y3D29zr+l288bFXilvI1ZSOoILZBrG+Cn/JHvBH/YFsv/RCV86/Gj4qa14J8dSabpQtxDIZp2V7KGT5jdTAneyk/wAI4rpnDnqy1tq/zPOVeOHw0Jz2svyPqFfiB4XZgq+I9JZjwAL6LJ/8ere614x4ssZ9Q8O77SztCyKsk7fY4iREY2L4JX5eccjkV0Xxo8Saj4N+AfjbxBpF0bPV9L8N3t9aXOxZPKmjtndH2sCrYZQcEEHHINcsrRV+x6Mfeait3b8T0XvSZ6CvlPwN8ZtQs7PxA+q+NvFusaNbt4fMNxrGh2mma4lzeXvkSRi1ls7cGyYmEecYcnNwI5GZPktH9sLR/hf4YluPHV6+o6peeJfEFlYW6XWn2B+x2V/JEP3l3PbQnYhhULvMr5yFfDkU423ErtXXex9R0nrXgXw9/aFTxN8VPFnh6B7zxNHLqVjJpNtp0MK/2fpsul2c7XU7MyERGWdsZLSMX2orBSF4n9or4za34K+K/iDSrD4lnwtfWHhay1Pw94VWGwkPiLUpLm7T7L5c0L3EvmeTBHtt3Rl35zk5o5XdLuNK6b7K59Zbfxp1eSar+0XoPh/4weH/AIbatZXFn4g1qJXtpFvrCRSxhklKm3W5N2q4hkXzTAI9wA38iuN8J/tV6r4++IXw8stE+HPiKHwj4s0u81JNT1L7BHIyRtahZkUXpZYk89g4aPexaMxhhuNIFsfR1JXhPhf9rzwr4g0mPWNR0PxJ4U0Kfw9ceKLPVNbtYVivLK3Ef2lo1hmkkDR+anyui7wd0e9cNWb4b/bY8H+MdHtrnQ9F1jWtQudWi0eHSdJvNLvp2mltpriJjLBevborLbyj55VZSvzqqndT5f6/AbVv67H0VRSUtIQUUUUAFFFFABRRRQAUUUUAFFFFABRRRQAUUUUAFFFFABRRRQAUUUUAFFFFABRRRQAUUUUAFFFFABRRRQAUUUUAFFFFABRRRQAUV554o+N3h7whrt1pF9p3jC4u7fbvk0vwVrOoW53KGGye3tJIn4YZ2scHIOCCBq+BfiVpHxD+3f2VaeILT7Hs8z+3fDmo6Ru37seX9sgi8z7pzs3bcrnG4ZAOuooooAKKKztekeLQ9RkjZkkW2kZWU4IIU4INAGjRWb/YFt/z1vf/AAOn/wDi6XQZHl0PTpJGZ5Gto2ZmOSSVGSTQBo0UUUAFFFcf8S/C+peJvDoOj+IrjwtrOnzC+stQRi1uJEVhsuotwE9uysweNiOCGUpIiOoB2FFfNHwh+Lmr/tP+I4f30vgzRfDMkF3eafY3jfaNen3ExXEEoCl9IZoyUlABuirKwSNHSX6XoARvun6V+VXxe/5Kx41/7Dd7/wCj3r9VW+6fpX5VfF7/AJKx41/7Dd7/AOj3r6XJPjn6Hy+ebU/mfo/8FOfg/wCCP+wJZf8AohKwPEHwRs/EerTX97baZeytJIUkuIpt4RpHkCnbKBwXI4AroPgn/wAkf8Ef9gSy/wDRCV2nWvAr/wASS82e5RhGpQgpq6sjhrjwbrM2nz2iXemwpNCYCywSk4247yVqeNPBNn468A614T1GeeKx1fTZtMuZrVlWVY5YjGzIWDANhiRkEZ7GulxSisHqrM7U7NPseNQfsz6TcWN4mueJ/EfibUrhtNX+1tSe0jnjgsbpbq3t0S3t4oQnmqSx8suwcgvwu19z+zbpUNxZX2heKPEfhbXLS/1W+i1jS3tXn26hcfaLq3ZJ7eWF4jIIyoaMsvlLhs7ifYfxoHseKd3/AF5i8jyjTf2edG0jx3deNLXWdYh8WXlzBPe6shthJeRR20Fu1tKog2GGQW8bsoUFXy0ZjzgddZ+A7C1+Ieo+MkmuDqd/pltpUkLFfJEUEs8iMo27txa4fJLEYC4A5J6nNIKO3kL9f0PKpP2e9Kk+JL+Lh4g16JX1ZdcOiJLbixa+Fn9j84nyfOOYcDYZSgIBCg0ui/s/aR4ah+HKaVrmtWJ8D2Mml2ciNbyNeWsghEkNxvhYEN9niJaMRsNvDAEivVfSkxil0t/XYetzyKP9mPwg3hjw14eun1LUNK0Pw3eeFo4LidR9os7pYElMrIinzMW6YZCmMtx0xa0n4Ftat4bOteOvFHi5vD2pJqentrP2ENG6W09tsZre1iMilLhiS5LllU7vvBvVPWgU7u47t6P+ri0tFFAgooooAKKKKACiiigAooooAKKKKACiiigAooooAKKKKACiiigAooooAKKKKACiiigAooooAKKKKACiiigAooooAKKKKACiiigAooooAKKKKACq19apfWc9tIWCTRtGxXqARg4/OrNFAGb/AGXc/wDQXvf++IP/AI3VmxtUsbOC2jLFIY1jUt1IAwM/lVmigAooooAK5T4gfD/TvidosGj6xPd/2L9pSa90+3kCRalGob/Rrj5SWgZirMild+wKxaNnR+rooA4/xP8ADPSPE2teHtZzcaVrOgzB7LUNNZYpRCSvm2j5Uh7eVVCvGRjhWXbIiOvYUUUAI33T9K/Kr4vf8lY8a/8AYbvf/R71+qrfdP0r8qvi9/yVjxr/ANhu9/8AR719Lknxz9D5fPNqfzP0f+Cv/JH/AAR/2BLL/wBEJWV43+MkHg34ieGfDB0uS8h1Mr9v1JJgqaaJX8m1LrjLedNmMcjGCecYrU+CvPwf8Ef9gSy/9EJXlPjz9mrxT8Qr74h6lcfEfVvDlzrzRQ6bY6NFYvaww2yBrMyvPZvOHE5klbypFwX+U5G6vnqz/fS7XZ9Bh9aEbdkd9H8d/Dul6541s/EmoaZ4UsPDuqwaUmoarqUcEd3JJYRXnHmbQrBZHG3LEiMt6gUvAP7R3g74k+H/AA14l0fX9Ai8O6xaSTM19rUMd7bzK0CiAwLvQsGuEWT96CjPEuG8wY5Dwt8CvGmgfHDWPiXcXOi391rU1vDdaTJdSmC1gNhZw3E9s3kZWcS2zAKRtliKBmjI4oeD/wBmrxBN4b8CeHvFw0caX4e8Lat4Uujpt/NNJcxXAs1huE3QR+W2LeQsuTsOza78kQrdd7fjbX8f60OnR+S0PZ/FvxL0bwlqEFvd634esVicNqP9rawlnJawGGeVZFQq28kW8h2sUGyOV937sg834T/ae+GPif4Y6N4/fxnoeh+G9UKxR3GsarawCK4KbzbSN5pRZlHWMMSMGuX0X4H+LbiPwPq3iPU9JvvFtn4n/t3X7y3LiKaNNPubKJIB5YOQskJKsFGTKc8gHgpP2XfHTeD/AIYWlxDpN/feC9MvPD8mn2fjLVdGiv7SVbfbc/bLOBZY5M2wDW7RyRkP98lQaW17+Q1Z76aHuVv8btDs9Q+IH/CQ3mn+F9G8I6jbWEusapqMcNvL51pb3CuzPtWPm5EYBY5IBzzgb1r8TvB1/qWj6fbeLdEuNQ1e2S7021j1GFpb6B0d0lhQNmRGWKRgyggiNiOFNfP3ij9lXxJqVvc3Omtp9u9v4j03W7DR4fEWo2StDBo0enSW7ahboLiJlIkZJVVywVQ6/OwXv/g78Fb/AMCeOZtfutO07S7eTw3aaQllb6xdavNDMl7e3ExN3cxJJKj/AGmNtz/MWDAjCqTT5dl5flr+JL+FNb2T+Z7dS0UVIBRRRQAUUUUAFFFFABRRRQAUUUUAFFFFABRRRQAUUUUAFFFFABRRRQAUUUUAFFFFABRRRQAUUUUAFFFFABRRRQAUUUUAFFFFABRRRQAUUUUAFFFFABRRRQAUUUUAFFFFABRRRQAUUUUAFFFFACN90/Svyq+L3/JWPGv/AGG73/0e9fqq33T9K/Kr4vf8lY8a/wDYbvf/AEe9fS5J8c/Q+Xzzan8z9DPhDqgtPhD4KLv5a/2PYxhmdVBYwoABkdSe1dh/azf7f/fS/wDxNeYfC3VLCT4WeC47i0uJ2h0mzZWawmcK6wJhlIQjPuPwrrv+Egtf+eV9/wCAE/8A8RXg4jStM97DfwIeiOi/tZv9v/vpf/iaP7Wb/b/76X/4mud/4SC1/wCeV9/4AT//ABFH/CQWv/PK+/8AACf/AOIrA6jof7Wb/b/76X/4ml/tZv8Ab/76X/4mud/4SC1/55X3/gBP/wDEUf8ACQWv/PK+/wDACf8A+IoA6L+1m/2/++l/+Jo/tZv9v/vpf/ia53/hILX/AJ5X3/gBP/8AEUf8JBa/88r7/wAAJ/8A4igDov7Wb/b/AO+l/wDiaP7Wb/b/AO+l/wDia53/AISC1/55X3/gBP8A/EUf8JBa/wDPK+/8AJ//AIigDov7Wb/b/wC+l/8AiaP7Wb/b/wC+l/8Aia53/hILX/nlff8AgBP/APEUf8JBa/8APK+/8AJ//iKAOi/tZv8Ab/76X/4mj+1m/wBv/vpf/ia53/hILX/nlff+AE//AMRR/wAJBa/88r7/AMAJ/wD4igDov7Wb/b/76X/4mj+1m/2/++l/+Jrnf+Egtf8Anlff+AE//wARR/wkFr/zyvv/AAAn/wDiKAOi/tZv9v8A76X/AOJo/tZv9v8A76X/AOJrnf8AhILX/nlff+AE/wD8RR/wkFr/AM8r7/wAn/8AiKAOi/tZv9v/AL6X/wCJo/tZv9v/AL6X/wCJrnf+Egtf+eV9/wCAE/8A8RR/wkFr/wA8r7/wAn/+IoA6L+1m/wBv/vpf/iaP7Wb/AG/++l/+Jrnf+Egtf+eV9/4AT/8AxFY+sfFTwr4dulttW1iLTLhkEiw3kbwuVJIDAMoOMgjPsaBpN7Hdf2s3+3/30v8A8TR/azf7f/fS/wDxNebf8Ly8Bf8AQ06f/wB9n/Cj/heXgL/oadP/AO+z/hSuiuSXY9J/tZv9v/vpf/iaP7Wb/b/76X/4mvNv+F5eAv8AoadP/wC+z/hR/wALy8Bf9DTp/wD32f8ACi6Dll2PSf7Wb/b/AO+l/wDiaP7Wb/b/AO+l/wDia82/4Xl4C/6GnT/++z/hR/wvLwF/0NOn/wDfZ/woug5Zdj0n+1m/2/8Avpf/AImj+1m/2/8Avpf/AImvNv8AheXgL/oadP8A++z/AIUf8Ly8Bf8AQ06f/wB9n/Ci6Dll2PSf7Wb/AG/++l/+Jo/tZv8Ab/76X/4mvNv+F5eAv+hp0/8A77P+FH/C8vAX/Q06f/32f8KLoOWXY9J/tZv9v/vpf/iaP7Wb/b/76X/4mvNv+F5eAv8AoadP/wC+z/hR/wALy8Bf9DTp/wD32f8ACi6Dkl2PSf7Wb/b/AO+l/wDiaP7Wb/b/AO+l/wDia82/4Xl4C/6GnT/++z/hR/wvLwF/0NOn/wDfZ/woug5Zdj0n+1m/2/8Avpf/AImj+1m/2/8Avpf/AImvNv8AheXgL/oadP8A++z/AIUf8Ly8Bf8AQ06f/wB9n/Ci6Dkl2PSf7Wb/AG/++l/+Jo/tZv8Ab/76X/4mvNv+F5eAv+hp0/8A77P+FH/C8vAX/Q06f/32f8KLoOWXY9J/tZv9v/vpf/iaP7Wb/b/76X/4mvNv+F5eAv8AoadP/wC+z/hR/wALy8Bf9DTp/wD32f8ACi6Dkl2PSf7Wb/b/AO+l/wDiaP7Wb/b/AO+l/wDia4DTPi94O1q+jstP163v7yTOy3tQ0kj4BJwqgk4AJ+gNbv8AwkFr/wA8r7/wAn/+IpktNbnRf2s3+3/30v8A8TR/azf7f/fS/wDxNc7/AMJBa/8APK+/8AJ//iKP+Egtf+eV9/4AT/8AxFAjov7Wb/b/AO+l/wDiaP7Wb/b/AO+l/wDia53/AISC1/55X3/gBP8A/EUf8JBa/wDPK+/8AJ//AIigDov7Wb/b/wC+l/8AiaP7Wb/b/wC+l/8Aia53/hILX/nlff8AgBP/APEUf8JBa/8APK+/8AJ//iKAOi/tZv8Ab/76X/4mj+1m/wBv/vpf/ia53/hILX/nlff+AE//AMRR/wAJBa/88r7/AMAJ/wD4igDov7Wb/b/76X/4mj+1m/2/++l/+Jrnf+Egtf8Anlff+AE//wARR/wkFr/zyvv/AAAn/wDiKAOi/tZv9v8A76X/AOJo/tZv9v8A76X/AOJrnf8AhILX/nlff+AE/wD8RR/wkFr/AM8r7/wAn/8AiKAOi/tZv9v/AL6X/wCJo/tZv9v/AL6X/wCJrnf+Egtf+eV9/wCAE/8A8RR/wkFr/wA8r7/wAn/+IoA6L+1m/wBv/vpf/iaP7Wb/AG/++l/+Jrnf+Egtf+eV9/4AT/8AxFH/AAkFr/zyvv8AwAn/APiKAOi/tZv9v/vpf/iaP7Wb/b/76X/4mud/4SC1/wCeV9/4AT//ABFH/CQWv/PK+/8AACf/AOIoA6L+1m/2/wDvpf8A4mj+1m/2/wDvpf8A4mud/wCEgtf+eV9/4AT/APxFH/CQWv8Azyvv/ACf/wCIoA6E6sx/v/8AfS//ABNfmB8XJgfit40P/Uavf/R71+j3/CQWv/PK+/8AACf/AOIr83PirJHN8UPGEgVsNrN43zRuDzO/Udq+nyT4ps+Wzzan8z9CfhH/AMkp8Gf9gWz/APRCV1tcl8I/+SU+DP8AsC2f/ohK62vAxH8aZ7+G/gQ9EFFFFc51BRRRQAUUUUAFFFFABRRRQAUUUUAFFFFABRRRQAUUUUAFfAP/AAUU/wCSm+Gv+wP/AO1pK+/q+Af+Cin/ACU3w1/2B/8A2tJXDjf93l8v0PqOGNc1pX8/yZ8n0UV7X+zJcT2k3xGmttZ/4R+4j8J3Bj1TdKn2Y/aLf590StIP+AKTXzlKDqScb7Jv7lc/bsZWWFoupGN9UvvaXZ9+x4pRX2L4RXVNesfhvdt4sm8TX6T64reMrRvOkg22cjrYk3cfmHhWc+ZEAFk/dnuPCdd8GeEvC/wr8Ia7dLrV/rniK1u5FhiuYYba3aK4kiVyTE7OPlXKfLnkhx0F1KMqet9NPxV0edh8yp1pKDhq3bTXW8l1StpG+uvkeYUq5PA5Ndd8IvBf/CxPib4b8PMCYL68jW4K54hB3St+CKx/CvW/2ktcs/iz4Z8M/EjT0jXbqN7oF0qR7AkcUrS2gx6+RJz9KdOi5wUr7u3y0V/vaOmtjIUsTDD8m/Xs9Wvvs/w7nz/qmlXuh6hNYalZ3Gn30DbZba6iaKVG64ZWAIP1qrX07+014G0Twf8AE/xBr3jCLVLm71u+WTSNN02dbfdbqAsk0szwyKASCqooLfxNgbc63xMWwvfjD8cDpL6po97beH7p7+T7VBPDeqWtVEYRrcNEmCc4csSFwyjIL9g7avWz/BXPOp5tGcKbjT0kt+l7per1fb/M+TKK9rf4MaAvjC2uTc6j/wAIJJ4Z/wCEmacSxm7WMRbTDv2BC/2nEf3e4r0vS1sdPTxAmtNqmuKfhTZSoVuoLZorcmBmgUrARwWTa7BiArBt5YFRYeVm5O1r/gm//bTarmlKLj7OHNdLy3aVu11fVXR8k0V9D+C/2cbDxRpHhW7fRvFs0fiyWc217pyCa20WHzGiga6cQYlJYbmwYgEGe+B5L4MXSPCvxQ0pfFdt9r0fTtURdRhVCweNJMONp+8ODle44rP2MoyjGel/+B/mddLHUK6qeyXM4dFu91p800clRXv3jS4+I/ji18V3OheMl8a+C5vmuLOzvh5dtbm5Xyl+wTbZYQjCLDJHtUdHI3Vb8afswroGm+KrS103xPBqXh23huDrWoW+zS9UO9EmjhHlAoQ0gKMXfcsbkheov2M2uaN/mc0c0w8bRqpKTdrLW2290mndrS1z52or3mx8F+FvBPxz0DwfY3OvJ4m0/W7C2fXI57cwNcedEJdlu8JKBcsVZnkyUGUwx21tZ8F+E7XQNZ8X+KH17Vb2fxfe6SY9Pube3DhQkhmYtC4D5dvlVcNkY2Y5FQlJJp9/zS/Nl/2jS5klB6pNd3e7Wnou/qkeH0V79rXgE/Dnwr8Z9DGq3k+maVq+lW8tvCIUF5EZJmQuzRsyOoAwUIGSchhgVyvjDwf4P0n4W6b4hh03XdH1jWbll0yzvtWhu1ltoziS5dVtY2VS3yJz8xDHovMSpu179vxLp4+lUklGF03ZNeifk9n56HldFbHi7/hH/wC37j/hF/7S/sTbH5H9r+X9pzsXzN/l/Ljfuxj+HGec1j1hqerDlnFS5bXPev2H/wDk4rQ/+va7/wDRD1+mlfmX+w//AMnFaH/17Xf/AKIev00r6XL/AOD8z8T4sSWZO3ZBRRRXpHxYUUUUAFFFFABRRRQAUUUUAFFFFABRRRQAUUUUAFFFFABRRRQAV+ZnxZ/5Kp4y/wCw1e/+j3r9M6/Mz4s/8lU8Zf8AYavf/R719PknxTPls82p/M/Qb4R/8kp8Gf8AYFs//RCV1tcl8I/+SU+DP+wLZ/8AohK62vAxH8aZ7+G/gQ9EFFFFc51BRRRQAUUUUAFFFFABRRRQAUUUUAFFFFABRRRQAUUUUAFfAP8AwUU/5Kb4a/7A/wD7Wkr7+r4B/wCCin/JTfDX/YH/APa0lcON/wB3l8v0PqeF/wDka0vn+TPk+u1+GPxAs/Aj+I4tQ0qfVrLW9Jk0qaO2vFtZI1eSN96u0TjI8vGCveuKor5iMnB3XmvvVmfu1ajCvDkmtNPLZ3W3meyeG/2gLXwWdBsNC8NS23h/S2vrl7S61ETXF3c3Nu8BmkmESKAiMoVFjH3TkknI4bxR47/4STwb4O0H7D9n/wCEdguYftHnb/tHmztNnbtGzG7bjJzjPHSuUoq5VJzVpP8ApbHLTwGHpSU4R1Xm/Pz83952Hw1+I03w1vtX1GxtnbVrrTZrGyvY5zC9jJLhWnTCklwm9RgrgtnPGK2v+F669q3gPxB4Z8UXeo+Ko9Qktp7O61LUpJHsJonJLpvDZDKzKQCvUHPFea0Uo1ZxSSexVTBYerP2k43ldO/XTb/hj13xh8eo/Hl34wTWPD7T6XrNyNRsLZb0LNpd5tRfNjlMR3KyrteMqAw28qVBqTW/j1ZavrHivWl8NzQa14o0Z9M1OQ6ir2/mt5P7+GLyQyDMTExs7f6wYYbefHqKr21S2/S3yMY5XhYcvLHbbV+Xn5J+p6L/AMLlvG+C48AGxX5bsuNU807/ALKWEptdmPu+cBLnPUdO9akfx2R9YSa60JpdLm8KxeFb20jvQkssSIiiaOUxkRtvRHwUccEHOc15NRQq09r/ANWa/Vlf2fhtfd3be73bTb33ul6W0PS2+JnhvVvD+j6Pr3hbUNStNDlnXS5LfWEgmFtJKZPs87fZ2EmGLfMgjPzHpxjhdF1CysNetLvUdLj1TTo5lkn04zPEs0efmj8xTuXI43A5HXms6iodRuXM9/637m9PC0qMZRhdJ+b6321036HpFj8UNF8I+H9fsvB/h+/0rUNbt1srnUtU1VL14rXeHeOFY4IgpdlTLNu4XAAJzTfHXxM0Px3e6hrtx4ZubbxffLG019DqgFn54K750t/K3hmCngylQWJx0A85oqvbTdtdvw9OxhHL8PGXOk797vy311Wi0eh9Ba9460C0vtD+J+paVbTeO7jVbO9exsdehnglSLZLLcGKJWa2kcqqbJWbBkkIQbcL514j+KX/AAkHg2bQf7M+z+b4judf8/7Rux50ap5O3aOm3O7POegrgqKqVaTfu6L/AIKf5pEUMto0bOWrW2r0tdJLV6JNnrnif48Q+K7jx4brw862vizUbC/lhjvvmgS2Lbow3lfMXDkbsDbjo1ZXxV+I/h74jahJqMHh/VtLvlhhtbSGTWYp7O0t4lCpFHELVGChRgfP1JJ3EnPnFFR7WUlZ/wBW2Lp5dhqclOEbNeb7Jd+yRteMNV0fWvEFzeaFon/COaXIsYi037W915RCKGPmuAzbmDNz03Y6CsWiisj0IxUIqK6ad/xer9We9fsP/wDJxWh/9e13/wCiHr9NK/Mv9h//AJOK0P8A69rv/wBEPX6aV9Nl/wDB+Z+I8W/8jJ+iCiiivSPigooooAKKKKACiiigAooooAKKKKACiiigAooooAKKKKACiiigAr8zPiz/AMlU8Zf9hq9/9HvX6Z1+ZnxZ/wCSqeMv+w1e/wDo96+nyT4pny2ebU/mfoN8I/8AklPgz/sC2f8A6ISutrkvhH/ySnwZ/wBgWz/9EJXW14GI/jTPfw38CHogooornOoKKKKACiiigAooooAKKKKACiiigAooooAKKKKACiiigAr4I/4KFWFzffE3w59nt5rjbo43eUhbGZpMZxX3vRWNamq0HBvc9LLcdLL8TDEwjdxvp6q36n4wf2Dqf/QOu/8Avw3+FH9g6n/0Drv/AL8N/hX7P0V5v9mw/mZ9t/rrX/59L72fjB/YOp/9A67/AO/Df4Uf2Dqf/QOu/wDvw3+Ffs/RR/ZsP5mH+utf/n0vvZ+MH9g6n/0Drv8A78N/hR/YOp/9A67/AO/Df4V+z9FH9mw/mYf661/+fS+9n4wf2Dqf/QOu/wDvw3+FH9g6n/0Drv8A78N/hX7P0Uf2bD+Zh/rrX/59L72fjB/YOp/9A67/AO/Df4Uf2Dqf/QOu/wDvw3+Ffs/RR/ZsP5mH+utf/n0vvZ+MH9g6n/0Drv8A78N/hR/YOp/9A67/AO/Df4V+z9FH9mw/mYf661/+fS+9n4wf2Dqf/QOu/wDvw3+FH9g6n/0Drv8A78N/hX7P0Uf2bD+Zh/rriP8An0vvZ+MH9g6n/wBA67/78N/hR/YOp/8AQOu/+/Df4V+z9FH9mw/mYf661/8An0vvZ+MH9g6n/wBA67/78N/hR/YOp/8AQOu/+/Df4V+z9FH9mw/mYf661/8An0vvZ+MH9g6n/wBA67/78N/hR/YOp/8AQOu/+/Df4V+z9FH9mw/mYf661/8An0vvZ+an7FOm3ln+0NoT3FpPAht7oBpI2UZ8h+MkV+ldFFehQoqhDkTufHZpmM80xDxE48rslZeQUUUV0HkBRRRQAUUUUAFFFFABRRRQAUUUUAFFFFABRRRQAUUUUAFFFFABX5mfFn/kqnjL/sNXv/o96/TOvzM+LP8AyVTxl/2Gr3/0e9fT5J8Uz5bPNqfzP0G+Ef8AySnwZ/2BbP8A9EJXW1yXwj/5JT4M/wCwLZ/+iErra8DEfxpnv4b+BD0QUUUVznUFFFFABRRWfr2qPo+mtcxwrcSeZHGsbPsBLyKgycHGN2eh6UAaFFcz/wAJFq//AEC7L/wPf/4zR/wkWr/9Auy/8D3/APjNAHTUVzP/AAkWr/8AQLsv/A9//jNH/CRav/0C7L/wPf8A+M0AdNRXM/8ACRav/wBAuy/8D3/+M0f8JFq//QLsv/A9/wD4zQB01Fcz/wAJFq//AEC7L/wPf/4zR/wkWr/9Auy/8D3/APjNAHTUVzP/AAkWr/8AQLsv/A9//jNH/CRav/0C7L/wPf8A+M0AdNRXM/8ACRav/wBAuy/8D3/+M0f8JFq//QLsv/A9/wD4zQB01Fcz/wAJFq//AEC7L/wPf/4zWjoGsTavHd+fbJbS28/ksscpkU/Ij5BKr/f9O1AGrRRRQAUVydj4u1S/s7e5j0q0Ec0ayKGvnyARkZ/c9eam/wCEi1f/AKBdl/4Hv/8AGaAOmormf+Ei1f8A6Bdl/wCB7/8Axmj/AISLV/8AoF2X/ge//wAZoA6aiuZ/4SLV/wDoF2X/AIHv/wDGaP8AhItX/wCgXZf+B7//ABmgDpqK5n/hItX/AOgXZf8Age//AMZo/wCEi1f/AKBdl/4Hv/8AGaAOmormf+Ei1f8A6Bdl/wCB7/8Axmj/AISLV/8AoF2X/ge//wAZoA6aiuZ/4SLV/wDoF2X/AIHv/wDGaP8AhItX/wCgXZf+B7//ABmgDpqK5n/hItX/AOgXZf8Age//AMZqxpXiC7vNWSyurGG33wPMskNyZfusgIIKL/fH5UAb1FFFABRXOXXiS+XUr22ttPt5o7WRYzJNdtGWJjR+gjb++B17Uz/hItX/AOgXZf8Age//AMZoA6aiuZ/4SLV/+gXZf+B7/wDxmj/hItX/AOgXZf8Age//AMZoA6aiuZ/4SLV/+gXZf+B7/wDxmj/hItX/AOgXZf8Age//AMZoA6aiuZ/4SLV/+gXZf+B7/wDxmj/hItX/AOgXZf8Age//AMZoA6aiuZ/4SLV/+gXZf+B7/wDxmj/hItX/AOgXZf8Age//AMZoA6aiuZ/4SLV/+gXZf+B7/wDxmj/hItX/AOgXZf8Age//AMZoA6aiuZ/4SLV/+gXZf+B7/wDxmkbxTqMEkHn6ZarFJPFCzR3rMy73VMgGIZwW9RQB09FFFABRRRQAUUUUAFFFFABRRRQAV+ZnxZ/5Kp4y/wCw1e/+j3r9M6/Mz4s/8lU8Zf8AYavf/R719PknxTPls82p/M/Qb4R/8kp8Gf8AYFs//RCV1tcl8I/+SU+DP+wLZ/8AohK62vAxH8aZ7+G/gQ9EFFFFc51BRRRQAVh+Mv8AkB/9vVr/AOlEdblYfjL/AJAf/b1a/wDpRHQBTooooAKKKKACiiigAooooAKKKKACiiigAqfwj/rNa/6/R/6Tw1BU/hH/AFmtf9fo/wDSeGgDoaKKKAOF8N/8i7pf/XrF/wCgCtKs3w3/AMi7pf8A16xf+gCtKgAooooAKKKKACiiigAooooAKKKKACm6b/yNlp/15XH/AKMgp1N03/kbLT/ryuP/AEZBQB1VFFFAHHj/AJDmu/8AX0n/AKTw1YquP+Q5rv8A19J/6Tw1YoAKKKKACiiigAooooAKKKKACiiigAqlqn+rtP8Ar9tf/SiOrtUtU/1dp/1+2v8A6UR0AdrRRRQAUUUUAFFFFABRRRQAUUUUAFfmZ8Wf+SqeMv8AsNXv/o96/TOvzM+LP/JVPGX/AGGr3/0e9fT5J8Uz5bPNqfzP0G+Ef/JKfBn/AGBbP/0QldbXJfCP/klPgz/sC2f/AKISutrwMR/Gme/hv4EPRBRRRXOdQUUUUAFYfjL/AJAf/b1a/wDpRHW5WH4y/wCQH/29Wv8A6UR0AU6KKKACiiigDAu/Hmh2MlxFPeMk0F9Dprw+RIZPPlCmNVULlgQ4O4AqAGJICtjRsdYg1CaSKKO6VkBJM9pLEvDsnDOoB5Q9D0Kt91lJ5LXPAv8AanxS0zXhYo8MOk3MLXLOMLcblWA7c/eEct0AwHAkYZ5Ary2T4d+KfE9n4L0nUfCVxaWeh6faabeyT3tsY7ny7yxeRo/LlLGMx28hG4KxAwVBIB7qdGlUUbytfe9tP6a/E9KGHpVEnzW2ve35dT3+XWIIb9bNo7ozMVAZbSVo/mDkZkC7R/q2zzxlQcF1zerw/WfBeu6fNqvh/R/Cbf2Rda/p2pWt5Zz2sVnb2sK2itH5ZkWRWX7O2FWMrtxhs/LWH4c+At5oMOjz2vh+Cx1K0t9AcXEckZeK5jlYahIDu++Ytiuw5kUBctjFNYek43c7bdutvyK+q0bXdS33P/hj6Morwr9n/wCF+o+BtamudW0/XrXVjYm3vb2c6V9h1CbepMwe2VbmZyQzK9yNwDvuO5jn3WuetTjTnyxlzeaOOvTjSm4QlzJdUFFFFYHOFT+Ef9ZrX/X6P/SeGoKn8I/6zWv+v0f+k8NAHQ0UUUAcL4b/AORd0v8A69Yv/QBWlWb4b/5F3S/+vWL/ANAFaVABRRRQBT1fVrTQdLutRvpfIs7WNpZpNpbaoGScAEn8BUNj4i0/UtWv9NtZ2nu7HZ9pCxPsjZhkIXxt34IJXO4BlJABGc34kaPd+IPAPiHTLBDLe3djLDCisqkuykDluBz68V59qngPVdPsbHQJPDh8U+GdO1D7cYfOgDajDIsuY5kkZVlmjldZCZPlcAMWMgIOMpyjK1tD0qGHo1ad5TtK76rZW1PZaK+a9Q8JXml6/wCBtPudOhuNZkXbaWGofY7mC0t1nmm8uPMgnhlgiMa+bDvjJRFYEBSNvQfgvd6HHpdxaaFb2uoWkWiyLKJEylwjsL58hvvNHtDsOXAAy2MVEaspfZ0vY6ZYCjBXdVa7aLXX1PeaK8Y+EPgfXPD3jS41S+0abR47ywkW/Ah0+C3ku/NRgYktfnZADLtaZmfHXBJz7PW0ZOUVJqx52JoxoT5YyUl3QUUUVZyhTdN/5Gy0/wCvK4/9GQU6m6b/AMjZaf8AXlcf+jIKAOqooooA48f8hzXf+vpP/SeGrFVx/wAhzXf+vpP/AEnhqxQAUUUUAVdU1S00XTri/v7iO0s7dDJLNK2FRR1JNc9Z/FDw7e2+ozfarq0/s+3+13MOoafc2kyw8/vBFLGrsvBG5QRkY61P8QNDu/EHhmW3sFilvIZ4LuKG4bbHM0MySiNjg4DbMZxxnNcR4w8N638ULXVXuPDL6TEmi3dhb2erT28klzPKY2U4ieRFRTEuGLZ3N90AZPFUq1ISfKr6Po+190cVepVhK1NX+T117+R60rBlBHIPIpa8Oj8K65b6fd6RpvgifS7G91ex1KIJNZxwWcMf2cPGyJKTvBhY4QMpBHzZyKq33wPeTwjpFpD4dt/t1v4duEch4w41Nhb7JN+7mQeW2JM/LtGGHFL29SV2obd7rpc5/rVV/DTd7enW3bse90V4D4o+FGovHeaRb+GRceHJNQlureGxt9Olkhc28Cqyi83Rxxl/PLlVMhbBHUk+xeBrO/07wXoNpqm7+0oLCCK53uHbzFjAbLDhjkHnvWtGrKo5KUeW1vnda/cbUsRUqVHTlBq19emn+ZuUUUV0neFUtU/1dp/1+2v/AKUR1dqlqn+rtP8Ar9tf/SiOgDtaKKKACiiigAooooAKKKKACiiigAr8zPiz/wAlU8Zf9hq9/wDR71+mdfmZ8Wf+SqeMv+w1e/8Ao96+nyT4pny2ebU/mfoN8I/+SU+DP+wLZ/8AohK62uS+Ef8AySnwZ/2BbP8A9EJXW14GI/jTPfw38CHogooornOoKKKKACsPxl/yA/8At6tf/SiOtysPxl/yA/8At6tf/SiOgCnRRRQAUUUUAFFFFABRRRQAUUUUAFFFFABU/hH/AFmtf9fo/wDSeGoKn8I/6zWv+v0f+k8NAHQ0UUUAcL4b/wCRd0v/AK9Yv/QBWlWb4b/5F3S/+vWL/wBAFaVABRRRQAUUUUAFFFFABRRRQAUUUUAFN03/AJGy0/68rj/0ZBTqbpv/ACNlp/15XH/oyCgDqqKKKAOPH/Ic13/r6T/0nhqxVcf8hzXf+vpP/SeGrFABRRRQAUUUUAFFFFABRRRQAUUUUAFUtU/1dp/1+2v/AKUR1dqlqn+rtP8Ar9tf/SiOgDtaKKKACiiigAooooAKKKKACiiigAr8zPiz/wAlU8Zf9hq9/wDR71+mdfmZ8Wf+SqeMv+w1e/8Ao96+nyT4pny2ebU/mfoN8I/+SU+DP+wLZ/8AohK62uS+Ef8AySnwZ/2BbP8A9EJXW14GI/jTPfw38CHogooornOoKKKKACsXxgjyaG3lxSTFbi3cpEhdtqzoxIUAk4AJ49K2qKAOK/tRP+fTUf8AwXXH/wARR/aif8+mo/8AguuP/iK7WigDiv7UT/n01H/wXXH/AMRR/aif8+mo/wDguuP/AIiu1ooA4r+1E/59NR/8F1x/8RR/aif8+mo/+C64/wDiK7WigDiv7UT/AJ9NR/8ABdcf/EUf2on/AD6aj/4Lrj/4iu1ooA4r+1E/59NR/wDBdcf/ABFH9qJ/z6aj/wCC64/+IrtaKAOK/tRP+fTUf/Bdcf8AxFH9qJ/z6aj/AOC64/8AiK7WigDiv7UT/n01H/wXXH/xFang/ey6rK0M0KS3m5PPhaJmAhiXOGAOMgj8K6GigAooooA890S8NnothBNZaiksVvGjr/Z85wwUAjhPWrv9qJ/z6aj/AOC64/8AiK7WigDiv7UT/n01H/wXXH/xFH9qJ/z6aj/4Lrj/AOIrtaKAOK/tRP8An01H/wAF1x/8RR/aif8APpqP/guuP/iK7WigDiv7UT/n01H/AMF1x/8AEUf2on/PpqP/AILrj/4iu1ooA4r+1E/59NR/8F1x/wDEUf2on/PpqP8A4Lrj/wCIrtaKAOK/tRP+fTUf/Bdcf/EUf2on/PpqP/guuP8A4iu1ooA4r+1E/wCfTUf/AAXXH/xFT6HI114mglW2uo4o7OZWee1kiXLPCQMuoyflP5V11FABRRRQBxV1O1lrmseZa3jCW4R0eKzlkVl8iJchlUjqpH4Uf2on/PpqP/guuP8A4iu1ooA4r+1E/wCfTUf/AAXXH/xFH9qJ/wA+mo/+C64/+IrtaKAOK/tRP+fTUf8AwXXH/wARR/aif8+mo/8AguuP/iK7WigDiv7UT/n01H/wXXH/AMRR/aif8+mo/wDguuP/AIiu1ooA4r+1E/59NR/8F1x/8RR/aif8+mo/+C64/wDiK7WigDiv7UT/AJ9NR/8ABdcf/EUf2on/AD6aj/4Lrj/4iu1ooA4r+1E/59NR/wDBdcf/ABFQ3V0b5rSKK0v9/wBstm+exmRQFmRiSSgAAAJ59K7uigAooooAKKKKACiiigAooooAKKKKACvzM+LP/JVPGX/Yavf/AEe9fpnX5mfFn/kqnjL/ALDV7/6Pevp8k+KZ8tnm1P5n6DfCP/klPgz/ALAtn/6ISutrkvhH/wAkp8Gf9gWz/wDRCV1teBiP40z38N/Ah6IKKKK5zqCiiigAoorP17VH0fTWuY4VuJPMjjWNn2Al5FQZODjG7PQ9KANCiuZ/4SLV/wDoF2X/AIHv/wDGaP8AhItX/wCgXZf+B7//ABmgDpqK5n/hItX/AOgXZf8Age//AMZo/wCEi1f/AKBdl/4Hv/8AGaAOmormf+Ei1f8A6Bdl/wCB7/8Axmj/AISLV/8AoF2X/ge//wAZoA6aiuZ/4SLV/wDoF2X/AIHv/wDGaP8AhItX/wCgXZf+B7//ABmgDpqK5n/hItX/AOgXZf8Age//AMZo/wCEi1f/AKBdl/4Hv/8AGaAOmormf+Ei1f8A6Bdl/wCB7/8Axmj/AISLV/8AoF2X/ge//wAZoA6aiuZ/4SLV/wDoF2X/AIHv/wDGa0dA1ibV47vz7ZLaW3n8lljlMin5EfIJVf7/AKdqANWiiigAork7Hxdql/Z29zHpVoI5o1kUNfPkAjIz+5681N/wkWr/APQLsv8AwPf/AOM0AdNRXM/8JFq//QLsv/A9/wD4zR/wkWr/APQLsv8AwPf/AOM0AdNRXM/8JFq//QLsv/A9/wD4zR/wkWr/APQLsv8AwPf/AOM0AdNRXM/8JFq//QLsv/A9/wD4zR/wkWr/APQLsv8AwPf/AOM0AdNRXM/8JFq//QLsv/A9/wD4zR/wkWr/APQLsv8AwPf/AOM0AdNRXM/8JFq//QLsv/A9/wD4zR/wkWr/APQLsv8AwPf/AOM0AdNRXM/8JFq//QLsv/A9/wD4zVjSvEF3easlldWMNvvgeZZIbky/dZAQQUX++PyoA3qKKKACiucuvEl8upXttbafbzR2sixmSa7aMsTGj9BG398Dr2pn/CRav/0C7L/wPf8A+M0AdNRXM/8ACRav/wBAuy/8D3/+M0f8JFq//QLsv/A9/wD4zQB01Fcz/wAJFq//AEC7L/wPf/4zR/wkWr/9Auy/8D3/APjNAHTUVzP/AAkWr/8AQLsv/A9//jNH/CRav/0C7L/wPf8A+M0AdNRXM/8ACRav/wBAuy/8D3/+M0f8JFq//QLsv/A9/wD4zQB01Fcz/wAJFq//AEC7L/wPf/4zR/wkWr/9Auy/8D3/APjNAHTUVzP/AAkWr/8AQLsv/A9//jNI3inUYJIPP0y1WKSeKFmjvWZl3uqZAMQzgt6igDp6KKKACiiigAooooAKKKKACiiigAr8zPiz/wAlU8Zf9hq9/wDR71+mdfmZ8Wf+SqeMv+w1e/8Ao96+nyT4pny2ebU/mfoN8I/+SU+DP+wLZ/8AohK62uS+Ef8AySnwZ/2BbP8A9EJXW14GI/jTPfw38CHogooornOoKKKKACsPxl/yA/8At6tf/SiOtysPxl/yA/8At6tf/SiOgCnRRRQAUUUUAFFFFABRRRQAUUUUAFFFFABU/hH/AFmtf9fo/wDSeGoKn8I/6zWv+v0f+k8NAHQ0UUUAcL4b/wCRd0v/AK9Yv/QBWlWb4b/5F3S/+vWL/wBAFaVABRRRQAUUUUAFFFFABRRRQAUUUUAFN03/AJGy0/68rj/0ZBTqbpv/ACNlp/15XH/oyCgDqqKKKAOPH/Ic13/r6T/0nhqxVcf8hzXf+vpP/SeGrFABRRRQAUUUUAFFFFABRRRQAUUUUAFUtU/1dp/1+2v/AKUR1dqlqn+rtP8Ar9tf/SiOgDtaKKKACiiigAooooAKKKKACiiigAr8zPiz/wAlU8Zf9hq9/wDR71+mdfmZ8Wf+SqeMv+w1e/8Ao96+nyT4pny2ebU/mfoN8I/+SU+DP+wLZ/8AohK62uS+Ef8AySnwZ/2BbP8A9EJXW14GI/jTPfw38CHogooornOoKKKKACsPxl/yA/8At6tf/SiOtysPxl/yA/8At6tf/SiOgCnRRRQBXlv4IbyC1eTbPMGMaYPOBk89qsVzmpaXqNxfT3kTRjyZIzDEy5dwnJw24Bd25xyOlNksZpL7UUtljlS3DSRROuV82RRlSDx03Hr/AMta+ceY4inKSnRdrtR81b59n+B6ywtGUIuM1e135PQ35rpIbiCFgxaYkLjoMAnn8qctxHJNJErZkjALLg8Zzj+Rrj7fw3fKSsUUltb794SUxJn5CGUiLAAbgZXnnNWrvSZWkuJIdHRTcQwqfkhZkUHDoATjONuOq8ewFckc2xji5vDta7Wd7W6WXc2lgsOrL2qem+lr36nS3V1HZ28k8zFYoxuYgE8fQcmorPUrfUGkWJnDx43RyxtG4z0O1gDg88+xrGtNLuofDV5a+Q4kZmMMLGMNtOCB8uFHOeBxT763vdQuYr0WUkX2cqBbu6eZJ86sx4YqMBeMtzk9O/U8wxN4TVNpNJtWbeu6v0aMVhqN3FzW9r306W0OgormrfR5rrULi6ubLYGEjRLIysVY7Np4JGeDz29ahtfDUtmYpIbWOOaM27K2RwwGJT178Z9cd6r+0sU+WSw75W+7vbvblD6nR61VfT7353OrormvDOl3VjfSTS2z2ySw/OpWFVMmc/KI+3JwWJP9elr08FiKmKoqpUg4N30e+/6nFiKMaMuWMlJd0FT+Ef8AWa1/1+j/ANJ4agqfwj/rNa/6/R/6Tw13nMdDRRRQBwvhv/kXdL/69Yv/AEAVpVm+G/8AkXdL/wCvWL/0AVpUAFZXibxPpng/R5tV1i6FnYQlQ8xRnwWYKOFBJ5I6D36Vq1wfxM8K654yvdGsNOls7TTofPuLqfULdrmJmMZiSIxLLGxyJZGzuwCg6nFY1pShBumrvoehgaNGtiIwxErQ3b22Wy82dV4h1628N6DfavcrJLbWcLTusIBZlAz8uSAT+NaVfOmq/DLxLqWh/ZNc8Lf8JTqcelR6bp+oyT2xFnNDJMrThZJMxmZPIkDRgtkBX27Aau2/wWv726urnU9FjnuPttsYZJJo2IgN/cvcAfNwrQSqGX+NW2kHBFcyr1HKyho+9113PpZ5PgI0uZ4lXTa0s7rS2l1957druvWPhrS59R1Gf7PaQ7dzhGdizMFVFRQWZmYhQqgliQACTUfh/wASWPiixN3Ymfy1kMTpdWsttKjAA4aOVVdeCDyOQQRwa4uHwjPY/CddDu/D8+qiC6by9Ls71beVYVvC8BhlEiBDGgjZRvXGwDIIxXC+L/AvjDxlo9lZ6ro95qWmied7aG4i0qfULJSkSxrLJLvi2Z84l4w8mPKyxYNknWqQv7rel7JddOpyYfLMJW5oOsk1Jq7aSaW2n9I+gqK8Tj8I6rdeINF0m5ZZTcaXbanrVtJhj9qtlMcRLD5S0krRndk/8efHXI4+T4O+JvNbyfDbPeNpS2817fvaybWWwWIRWsySiRAXyHjkVoyQzIyHBZ/WJNv3NnY1p5LhW2p4lLS6vb9Zev5n05RRRXcfIvR2Cm6b/wAjZaf9eVx/6Mgp1N03/kbLT/ryuP8A0ZBQI6qiiigDjx/yHNd/6+k/9J4asVXH/Ic13/r6T/0nhqxQAUUUUAcv/wALP8M/2h4nsW1VI7rwzEs+rJJFIgt42j8wNkrhxs5+QtjocHitrQdcsvE2iWGr6bN9o0+/gjureYoyb43UMrbWAIyCOCAa8jv/AIH3Hifx3rWtXtxNp1s2tfaTbx7HTVrP7HaAQyc5UC5tkbnnEbrjbISfMfDPwB8S2Pijw5e67pPiGa5s7bSha32kSaM8enLDbQxy28ktwv2uNPMjlLrbOUdJWx8zuD9bHLsurU7wr8skldP8UtvN+S8zBylF91r/AMA+tpJBFGznooJOPasTwb4wsfHXh+y1jT47uK2uoIp0W8t2ibbJEkq4J+VvlcAlCy5DDOVIHhC/AsaL4P8Ah7aXPw6t/Fdra6ZJHrGhh7Rx/aTw26JeTCeRY5iixSx79zuocbARnEfgj4P+NfCPhG2vLLTI7HxZaPb2kCm4hIFvLpdnazEsGI2xTwrKVBy32b5Qdy5X9l4L2TtXV76Xt0v0v6Bzy93TTqfTFFfMF9+z/eaX8V7W6j0rxBdaTYyWC6LqGkNpBjsLWCGKM28sl0ovI03RyF1t3KuszcbncHsvg78G3+Hep+C72DQoNJuF8LvZ69cQvH5k94DaGMTMrEzMuycK3zBRkAgEA8tbLcLTpOccQnKyta3a/fpt6j55Xtb+tD22iiivnTYKpap/q7T/AK/bX/0ojq7VLVP9Xaf9ftr/AOlEdAHa0UUUAFFFFABRRRQAUUUUAFFFFABX5mfFn/kqnjL/ALDV7/6Pev0zr8zPiz/yVTxl/wBhq9/9HvX0+SfFM+Wzzan8z9BvhH/ySnwZ/wBgWz/9EJXW1yXwj/5JT4M/7Atn/wCiErra8DEfxpnv4b+BD0QUUUVznUFFFFABWH4y/wCQH/29Wv8A6UR1uVh+Mv8AkB/9vVr/AOlEdAFOiiigAooooAKKKKACiiigAooooAKKKKACp/CP+s1r/r9H/pPDUFT+Ef8AWa1/1+j/ANJ4aAOhooooA4Xw3/yLul/9esX/AKAK0qzfDf8AyLul/wDXrF/6AK0qACiiigAooooAKKKKACiiigAooooAKbpv/I2Wn/Xlcf8AoyCnU3Tf+RstP+vK4/8ARkFAHVUUUUAceP8AkOa7/wBfSf8ApPDViq4/5Dmu/wDX0n/pPDVigAooooAKKKKACiiigAooooAKKKKACqWqf6u0/wCv21/9KI6u1S1T/V2n/X7a/wDpRHQB2tFFFABRRRQAUUUUAFFFFABRRRQAV+ZnxZ/5Kp4y/wCw1e/+j3r9M6/Mz4s/8lU8Zf8AYavf/R719PknxTPls82p/M/Qb4R/8kp8Gf8AYFs//RCV1tcl8I/+SU+DP+wLZ/8AohK62vAxH8aZ7+G/gQ9EFFFFc51BRRRQAVi+MEeTQ28uKSYrcW7lIkLttWdGJCgEnABPHpW1RQBxX9qJ/wA+mo/+C64/+Io/tRP+fTUf/Bdcf/EV2tFAHFf2on/PpqP/AILrj/4ij+1E/wCfTUf/AAXXH/xFdrRQBxX9qJ/z6aj/AOC64/8AiKP7UT/n01H/AMF1x/8AEV2tFAHFf2on/PpqP/guuP8A4ij+1E/59NR/8F1x/wDEV2tFAHFf2on/AD6aj/4Lrj/4ij+1E/59NR/8F1x/8RXa0UAcV/aif8+mo/8AguuP/iKP7UT/AJ9NR/8ABdcf/EV2tFAHFf2on/PpqP8A4Lrj/wCIrU8H72XVZWhmhSW83J58LRMwEMS5wwBxkEfhXQ0UAFFFFAHnuiXhs9FsIJrLUUlit40df7PnOGCgEcJ61d/tRP8An01H/wAF1x/8RXa0UAcV/aif8+mo/wDguuP/AIij+1E/59NR/wDBdcf/ABFdrRQBxX9qJ/z6aj/4Lrj/AOIo/tRP+fTUf/Bdcf8AxFdrRQBxX9qJ/wA+mo/+C64/+Io/tRP+fTUf/Bdcf/EV2tFAHFf2on/PpqP/AILrj/4ij+1E/wCfTUf/AAXXH/xFdrRQBxX9qJ/z6aj/AOC64/8AiKP7UT/n01H/AMF1x/8AEV2tFAHFf2on/PpqP/guuP8A4ip9Dka68TQSrbXUcUdnMrPPayRLlnhIGXUZPyn8q66igAooooA4q6nay1zWPMtbxhLcI6PFZyyKy+REuQyqR1Uj8KP7UT/n01H/AMF1x/8AEV2tFAHFf2on/PpqP/guuP8A4ij+1E/59NR/8F1x/wDEV2tFAHFf2on/AD6aj/4Lrj/4ij+1E/59NR/8F1x/8RXa0UAcV/aif8+mo/8AguuP/iKP7UT/AJ9NR/8ABdcf/EV2tFAHFf2on/PpqP8A4Lrj/wCIo/tRP+fTUf8AwXXH/wARXa0UAcV/aif8+mo/+C64/wDiKP7UT/n01H/wXXH/AMRXa0UAcV/aif8APpqP/guuP/iKhuro3zWkUVpf7/tls3z2MyKAsyMSSUAAABPPpXd0UAFFFFABRRRQAUUUUAFFFFABRRRQAV+ZnxZ/5Kp4y/7DV7/6Pev0zr8zPiz/AMlU8Zf9hq9/9HvX0+SfFM+Wzzan8z9BvhH/AMkp8Gf9gWz/APRCV1tcl8I/+SU+DP8AsC2f/ohK62vAxH8aZ7+G/gQ9EFFFFc51BRRRQAUUUUAFFFFABRRRQAUUUUAFFFFAHOeJLq8XVdPtra9lso5IZ5HMKRsWKtEB99W/vt0qlt1P/oO3v/fq3/8AjVWvEX/IxaX/ANetz/6HBTaAK+3U/wDoO3v/AH6t/wD41Rt1P/oO3v8A36t//jVWKKAK+3U/+g7e/wDfq3/+NUbdT/6Dt7/36t//AI1ViigCvt1P/oO3v/fq3/8AjVG3U/8AoO3v/fq3/wDjVWKKAK+3U/8AoO3v/fq3/wDjVG3U/wDoO3v/AH6t/wD41ViigCvt1P8A6Dt7/wB+rf8A+NUbdT/6Dt7/AN+rf/41ViigCvt1P/oO3v8A36t//jVG3U/+g7e/9+rf/wCNVYooA1/Dl3LfeHtLuZ23zzWsUkjYAyxQEnA9zWb4kurxdV0+2tr2WyjkhnkcwpGxYq0QH31b++3SrnhH/kU9F/68oP8A0WtUPEX/ACMWl/8AXrc/+hwUAVdup/8AQdvf+/Vv/wDGqNup/wDQdvf+/Vv/APGqsUUAV9up/wDQdvf+/Vv/APGqNup/9B29/wC/Vv8A/GqsUUAV9up/9B29/wC/Vv8A/GqNup/9B29/79W//wAaqxRQBX26n/0Hb3/v1b//ABqjbqf/AEHb3/v1b/8AxqrFFAFfbqf/AEHb3/v1b/8Axqjbqf8A0Hb3/v1b/wDxqrFFAFfbqf8A0Hb3/v1b/wDxqjbqf/Qdvf8Av1b/APxqrFFAFfbqf/Qdvf8Av1b/APxqt/w5dy33h7S7mdt881rFJI2AMsUBJwPc1kVo+Ef+RT0X/ryg/wDRa0Aa9FFFABRRRQAUUUUAFFFFABRRRQAUUUUAFFFFABRRRQAUUUUAFfmZ8Wf+SqeMv+w1e/8Ao96/TOvzM+LP/JVPGX/Yavf/AEe9fT5J8Uz5bPNqfzP0G+Ef/JKfBn/YFs//AEQldbXJfCP/AJJT4M/7Atn/AOiErra8DEfxpnv4b+BD0QUUUVznUFFFFABRRRQAUUUUAFFFFABRRRQAUUUUAcz4i/5GLS/+vW5/9DgptO8Rf8jFpf8A163P/ocFNoAKKKKACiorqf7LazTbd3loz7c4zgZxXjXhH9qvwX42/wCEGttH1jRdU1nxChkvNH0zV4ru70wCzkuH3RRgu5VoxGRtU5Yd/lItb+X9foHS57VRXivxE/aT0zSPAN/qfhu21WbWY9QstLW01LwxqaTWz3UoRJ5LQwpO8QXew2hRI0flq4cirHgf9oK01Sz8QQ61Ya5Ne6BcxWlxdab4Q1ZVuy8MUnmR23kySRnMpBi3SMoUMxwwoWt/L/gf5h0T7nsVFeDeKv2mrTT7XxRc6VPaTwQ6DFqGifarO4R57opfPLFOh2smwWRyrBGUq6k7sAev+GfF+l+Lkvm0q4a7SxuXs55lhkWIzJxIscjKFk2tlWKFgrKykhlYB6i7G1RRRSGFFFFAGj4R/wCRT0X/AK8oP/Ra1Q8Rf8jFpf8A163P/ocFX/CP/Ip6L/15Qf8AotaoeIv+Ri0v/r1uf/Q4KAG0UUUAFFFFABRRXlHgj9oTSfE2m+KtQ1W0bQbHRLlCkzM1x9psJWK297hUykblZPUKEJLYzg8g8z1eivKvEXx20vRfiQvh4XUP2OG2nhu5WtpiyX/m2KQQqwG1gwvV3EAgEjLLhhWz8IvilafErwzpk3mpJrY0yyvNTjtLeUW1vNPAsvlCQgruAYN5e8uquhYYdSXFc0eZbf1/kD912Z3lFFFIAooooAK0fCP/ACKei/8AXlB/6LWs6tHwj/yKei/9eUH/AKLWgDXooooAKKKKACiiigAooooAKKKKACiiigAooooAKKKKACiiigAr8zPiz/yVTxl/2Gr3/wBHvX6Z1+ZnxZ/5Kp4y/wCw1e/+j3r6fJPimfLZ5tT+Z+g3wj/5JT4M/wCwLZ/+iErra5L4R/8AJKfBn/YFs/8A0QldbXgYj+NM9/DfwIeiCiiiuc6gooooAKKKKACiiigAooooAKKKKACiiigDmfEX/IxaX/163P8A6HBTad4i/wCRi0v/AK9bn/0OCm0AFFFFAEV1D9qtZod23zEZN2M4yMZryzW/gTJq3w68HeF4fEtxps3hyya0TU7OExzSMdPmsxImJAYyDL5nDE/LjPO4esUUujXff5Du0010PAvBf7LKeE/7SdL7w7pxvrvR7p7bwx4aGl2gNhdNPny/tEhZ5AwUuzkjGeR8ovePP2edT8YaprjReIdHl0XUtWh1ltE17QX1C0kmW1W3aO4RbqJZ4cRxyKjAFZEDFmwAPb6Kpvv/AFt/kJe7sfMsf7FcKeH5NKHia2hhe2nt/KttFWKBFlXUl2pEsu1UUalgKOMQ4/i+X274d+B5fh5ptzo1vqC3Ph6GQf2RYmAq+nQbRm38zefMjVs7BtXYmE+YKDXWUU3JttvqKy0CiiipGFFFFAGj4R/5FPRf+vKD/wBFrVDxF/yMWl/9etz/AOhwVf8ACP8AyKei/wDXlB/6LWqHiL/kYtL/AOvW5/8AQ4KAG0UUUAFFFFAGX4o0u71zw3qunWN+dKvby1lt4b4R+Ybd2UqJAuRkqTnGR0ryrTf2aNA8Etey6K+qajpdz4am8P3+h6lqdzem/iAHkJHJczsIAgM6hVAT9+fu4r2mily6O2l9ClJ6eR8/6P8Asz3l14Z8Gf2przQ65p8An1SSSIXLXV5JfWt7MxkDIPv2xjGFxhgQAFCntvgv8HX+CujwaFpurx3HhyOzhRdO+x+X5d4oxPPG3mEIkpAcxbThy7BvmIr0qitOZ6paJkcuiv8A15hRRRUDCiiigArR8I/8inov/XlB/wCi1rOrR8I/8inov/XlB/6LWgDXooooAKKKKACiiigAooooAKKKKACiiigAooooAKKKKACiiigAr8zPiz/yVTxl/wBhq9/9HvX6Z1+ZnxZ/5Kp4y/7DV7/6Pevp8k+KZ8tnm1P5n6DfCP8A5JT4M/7Atn/6ISutrkvhH/ySnwZ/2BbP/wBEJXW14GI/jTPfw38CHogooornOoKKKKACiiigAooooAKKKKACiiigAooooA5nxF/yMWl/9etz/wChwU2rXiDS7+81GxurJLeTyYponS4laP75jIIIRv7h/OqX9m67/wA+mnf+Bsn/AMZoAfRTP7N13/n007/wNk/+M0f2brv/AD6ad/4Gyf8AxmgB9FM/s3Xf+fTTv/A2T/4zR/Zuu/8APpp3/gbJ/wDGaAH0Uz+zdd/59NO/8DZP/jNH9m67/wA+mnf+Bsn/AMZoAfRTP7N13/n007/wNk/+M0f2brv/AD6ad/4Gyf8AxmgB9FM/s3Xf+fTTv/A2T/4zR/Zuu/8APpp3/gbJ/wDGaAH0Uz+zdd/59NO/8DZP/jNH9m67/wA+mnf+Bsn/AMZoA1PCP/Ip6L/15Qf+i1qh4i/5GLS/+vW5/wDQ4K2NCsZNL0PT7OUq0tvbxwuUJKkqoBx7cVn+INLv7zUbG6skt5PJimidLiVo/vmMgghG/uH86AKtFM/s3Xf+fTTv/A2T/wCM0f2brv8Az6ad/wCBsn/xmgB9FM/s3Xf+fTTv/A2T/wCM0f2brv8Az6ad/wCBsn/xmgB9FM/s3Xf+fTTv/A2T/wCM0f2brv8Az6ad/wCBsn/xmgB9FM/s3Xf+fTTv/A2T/wCM0f2brv8Az6ad/wCBsn/xmgB9FM/s3Xf+fTTv/A2T/wCM0f2brv8Az6ad/wCBsn/xmgB9FM/s3Xf+fTTv/A2T/wCM0f2brv8Az6ad/wCBsn/xmgB9aPhH/kU9F/68oP8A0WtZf9m67/z6ad/4Gyf/ABmt3QrGTS9D0+zlKtLb28cLlCSpKqAce3FAF6iiigAooooAKKKKACiiigAooooAKKKKACiiigAooooAKKKKACvzM+LP/JVPGX/Yavf/AEe9fpnX5mfFn/kqnjL/ALDV7/6Pevp8k+KZ8tnm1P5n6DfCP/klPgz/ALAtn/6ISutrkvhH/wAkp8Gf9gWz/wDRCV1teBiP40z38N/Ah6IKKKK5zqCiiigAooooAKKKKACiiigAooooAKKKKACiiigAooooAKKKKACiiigAooooAKKKKACiiigAooooAKKKKACiiigAooooAKKKKACiiigAooooAKKKKACiiigAooooAKKKKACiiigAooooAKKKKACiiigAooooAKKKKACvzM+LP/JVPGX/AGGr3/0e9fpnX5mfFn/kqnjL/sNXv/o96+nyT4pny2ebU/mfoN8I/wDklPgz/sC2f/ohK62uS+Ef/JKfBn/YFs//AEQldbXgYj+NM9/DfwIeiCiiiuc6gooooAKKKKACiiigAooooAKKKKACiiigAooooAKKKKACiiigAooooAKK5Ox8Xapf2dvcx6VaCOaNZFDXz5AIyM/uevNTf8JFq/8A0C7L/wAD3/8AjNAHTUVzP/CRav8A9Auy/wDA9/8A4zR/wkWr/wDQLsv/AAPf/wCM0AdNRXM/8JFq/wD0C7L/AMD3/wDjNH/CRav/ANAuy/8AA9//AIzQB01Fcz/wkWr/APQLsv8AwPf/AOM0f8JFq/8A0C7L/wAD3/8AjNAHTUVzP/CRav8A9Auy/wDA9/8A4zR/wkWr/wDQLsv/AAPf/wCM0AdNRXM/8JFq/wD0C7L/AMD3/wDjNH/CRav/ANAuy/8AA9//AIzQB01Fcz/wkWr/APQLsv8AwPf/AOM1Y0rxBd3mrJZXVjDb74HmWSG5Mv3WQEEFF/vj8qAN6iiigAooooAKKKKACiiigAooooAKKKKACiiigAooooAKKKKACiiigAooooAKKKKACiiigAr8zPiz/wAlU8Zf9hq9/wDR71+mdfmZ8Wf+SqeMv+w1e/8Ao96+nyT4pny2ebU/mfoN8I/+SU+DP+wLZ/8AohK62uS+Ef8AySnwZ/2BbP8A9EJXW14GI/jTPfw38CHogooornOoKKKKACiiigAooooAKKKKACiiigAooooAKKKKACiiigAooooAKKKKAOF8N/8AIu6X/wBesX/oArSrN8N/8i7pf/XrF/6AK0qACiiigAoorivHvj3UfD+r6P4f8PaNBr/ibVkmngtry/8AsVtDbw7PNmmlEcjqoMkagJE5LOoIC7mUA7WivItW+OEvhnVPDum+I4dL8O6i08ra/Abp7mCytBbXssU0dyUiDKxsyfmQELkMqnBrXuv2gvBVparM11q00pcxmxtvD+oT3se2GKZme2SAzIqpPDuZkCqZFViGOKdneyDql3PRqKbG4kRXU5VhkGnUhJ3V0FFFFAwpum/8jZaf9eVx/wCjIKdTdN/5Gy0/68rj/wBGQUAdVRRRQAUUUUAFFFFABRRRQAUUUUAFFFFABRRRQAUUUUAFFFFABRRRQAUUUUAFFFFABRRRQAV+ZnxZ/wCSqeMv+w1e/wDo96/TOvzM+LP/ACVTxl/2Gr3/ANHvX0+SfFM+Wzzan8z9BvhH/wAkp8Gf9gWz/wDRCV1tcl8I/wDklPgz/sC2f/ohK62vAxH8aZ7+G/gQ9EFFFFc51BRRRQAUUUUAFFFFABRRRQAUUUUAFFFFABRRRQAUUUUAFFFFABRRRQBwvhv/AJF3S/8Ar1i/9AFaVZvhv/kXdL/69Yv/AEAVpUAFFFFABXnHxf8ACuvT/YPFvg+aZfF2iRTQ29otrFdRX0ExTzYJIpbi2UjMcbhvPjKmPqwLI3o9FK19nYadjwG8/Zs1D4jX2j6/4+16C51pUtbi6g0yx+zrb3MUd75bW7+axQxNeoUc7jm3BJO/jnviX+z54u1LTbMR31n4m17UtbS6utat9IWyn0stBawNeW84v4pbZ1W2ZsxGXeZNhiKivp+irv73MtCV/X3DIYzFCiF2kKqF3vjc2B1OO9PooqQSsrIKKKKBhTdN/wCRstP+vK4/9GQU6m6b/wAjZaf9eVx/6MgoA6qiiigAooooAKKKKACiiigAooooAKKKKACiiigAooooAKKKKACiiigAooooAKKKKACiiigAr8zPiz/yVTxl/wBhq9/9HvX6Z1+ZnxZ/5Kp4y/7DV7/6Pevp8k+KZ8tnm1P5n6DfCP8A5JT4M/7Atn/6ISutrkvhH/ySnwZ/2BbP/wBEJXW14GI/jTPfw38CHogooornOoKKKKACiiigAooooAKKKKACiiigAooooAKKKKACiiigAooooAKKKKAOatvBIs7eKCHWdRSKJAiLiA4UDAHMVSf8Ii//AEGtR/75t/8A41XQ0UAc9/wiL/8AQa1H/vm3/wDjVH/CIv8A9BrUf++bf/41XQ0UAc9/wiL/APQa1H/vm3/+NUf8Ii//AEGtR/75t/8A41XQ0UAc9/wiL/8AQa1H/vm3/wDjVH/CIv8A9BrUf++bf/41XQ0UAc9/wiL/APQa1H/vm3/+NUf8Ii//AEGtR/75t/8A41XQ0UAc9/wiL/8AQa1H/vm3/wDjVH/CIv8A9BrUf++bf/41XQ0UAc9/wiL/APQa1H/vm3/+NVY03w0unagLxr+6vJViaFRP5YUBipP3EXn5B1rZooAKKKKACiiigAooooAKKKKACiiigAooooAKKKKACiiigAooooAKKKKACiiigAooooAKKKKACvzM+LP/ACVTxl/2Gr3/ANHvX6Z1+ZnxZ/5Kp4y/7DV7/wCj3r6fJPimfLZ5tT+Z+g3wj/5JT4M/7Atn/wCiErra8n+HnxM0Xw78PvDOmajFrVtfWel2tvPE2g3x2SJEqsuRCQcEHkHFbx+NfhVesurD/uA3/wD8Yrya+HrSqyai7X7M9bDYmjGjFOavZdV2O6orhf8AhdnhT/ntq3/giv8A/wCMUf8AC7PCn/PbVv8AwRX/AP8AGKw+rV/5H9zOn61Q/nX3ndUVwv8Awuzwp/z21b/wRX//AMYo/wCF2eFP+e2rf+CK/wD/AIxR9Wr/AMj+5h9aw/8AOvvO6orzq4/aC8DWsd1JNqV9DHagG4aTR71RDkZG8mH5eCDzViP44+EZo0kjuNUkjcBlZdDviCD0IPk9KPquI/kf3MPrWH/nX3ne0Vwv/C7PCn/PbVv/AARX/wD8Yo/4XZ4U/wCe2rf+CK//APjFH1av/I/uYfWsP/OvvO6orhf+F2eFP+e2rf8Agiv/AP4xR/wuzwp/z21b/wAEV/8A/GKPq1f+R/cw+tYf+dfed1RXC/8AC7PCn/PbVv8AwRX/AP8AGKP+F2eFP+e2rf8Agiv/AP4xR9Wr/wAj+5h9aw/86+87qiuF/wCF2eFP+e2rf+CK/wD/AIxR/wALs8Kf89tW/wDBFf8A/wAYo+rV/wCR/cw+tYf+dfed1RXnsPx88FXF1cW0V9qEtzb7fOhTRb4vHuGV3DycjI5GetWP+F2eFP8Antq3/giv/wD4xR9Vr/yP7mH1rD/zr7zuqK88uPj74Js5reG4v9QgmuGKQxyaNeq0rAZIUGHk49Ks/wDC7PCn/PbVv/BFf/8Axij6rX/kf3MPrWH/AJ1953VFcL/wuzwp/wA9tW/8EV//APGKP+F2eFP+e2rf+CK//wDjFH1av/I/uYfWsP8Azr7zuqK4X/hdnhT/AJ7at/4Ir/8A+MUf8Ls8Kf8APbVv/BFf/wDxij6tX/kf3MPrWH/nX3ndUVwv/C7PCn/PbVv/AARX/wD8Yo/4XZ4U/wCe2rf+CK//APjFH1av/I/uYfWsP/OvvO6orhf+F2eFP+e2rf8Agiv/AP4xR/wuzwp/z21b/wAEV/8A/GKPq1f+R/cw+tYf+dfed1RXC/8AC7PCn/PbVv8AwRX/AP8AGKP+F2eFP+e2rf8Agiv/AP4xR9Wr/wAj+5h9aw/86+87qiuF/wCF2eFP+e2rf+CK/wD/AIxR/wALs8Kf89tW/wDBFf8A/wAYo+rV/wCR/cw+tYf+dfed1RXC/wDC7PCn/PbVv/BFf/8Axij/AIXZ4U/57at/4Ir/AP8AjFH1av8AyP7mH1rD/wA6+87qiuF/4XZ4U/57at/4Ir//AOMUf8Ls8Kf89tW/8EV//wDGKPq1f+R/cw+tYf8AnX3ndUVwv/C7PCn/AD21b/wRX/8A8Yo/4XZ4U/57at/4Ir//AOMUfVq/8j+5h9aw/wDOvvO6orhf+F2eFP8Antq3/giv/wD4xR/wuzwp/wA9tW/8EV//APGKPq1f+R/cw+tYf+dfed1RXC/8Ls8Kf89tW/8ABFf/APxij/hdnhT/AJ7at/4Ir/8A+MUfVq/8j+5h9aw/86+87qiuF/4XZ4U/57at/wCCK/8A/jFH/C7PCn/PbVv/AARX/wD8Yo+rV/5H9zD61h/51953VFcL/wALs8Kf89tW/wDBFf8A/wAYqpcftBeBrWO6km1K+hjtQDcNJo96ohyMjeTD8vBB5o+q1/5H9zD61h/51956LRXnc/x+8EWtqlzNqF/DbSFQk0mjXqoxYgKATDg5JGPXNWv+F2eFP+e2rf8Agiv/AP4xR9Vr/wAj+5h9bofzr70d1RXC/wDC7PCn/PbVv/BFf/8Axij/AIXZ4U/57at/4Ir/AP8AjFH1av8AyP7mH1rD/wA6+87qiuF/4XZ4U/57at/4Ir//AOMVUuP2gvA1rHdSTalfQx2oBuGk0e9UQ5GRvJh+Xgg80fVa/wDI/uYfWsP/ADr7z0WivO5/j94ItbVLmbUL+G2kKhJpNGvVRixAUAmHBySMeuatf8Ls8Kf89tW/8EV//wDGKPqtf+R/cw+t0P5196O6orhf+F2eFP8Antq3/giv/wD4xR/wuzwp/wA9tW/8EV//APGKPq1f+R/cw+tYf+dfed1RXC/8Ls8Kf89tW/8ABFf/APxij/hdnhT/AJ7at/4Ir/8A+MUfVq/8j+5h9aw/86+87qiuF/4XZ4U/57at/wCCK/8A/jFH/C7PCn/PbVv/AARX/wD8Yo+rV/5H9zD61h/51953VFedXH7QXga1jupJtSvoY7UA3DSaPeqIcjI3kw/LwQeasR/HHwjNGkkdxqkkbgMrLod8QQehB8npR9VxH8j+5h9aw/8AOvvO9orhf+F2eFP+e2rf+CK//wDjFVtQ+M3hu4s5I7W/1a0nbG2b/hHr59vIzwYcHjI/Gj6rX/kf3MPrWH/nX3nZSawn9o2ttCYZ1kaRJHWdQ0bIAcberHnkDp3r83fiz/yVTxl/2Gr3/wBHvX3Da/Ezw1HqKXP2zUHVZ5pti+FrwMQ4AA3CDIIxy3Vu9fG3xC8F+I9e8feJtTsfDutT2V5qdzcwS/2XcDfG8rMrYMWRkEda+hyenUoynzxtfufOZxUp1uTld7XP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pic>
        <p:nvPicPr>
          <p:cNvPr id="12295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14810" y="1357304"/>
            <a:ext cx="3429024" cy="2143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7" descr="E:\gtu logo.png"/>
          <p:cNvPicPr>
            <a:picLocks noChangeAspect="1" noChangeArrowheads="1"/>
          </p:cNvPicPr>
          <p:nvPr/>
        </p:nvPicPr>
        <p:blipFill>
          <a:blip r:embed="rId4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50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288" name="Google Shape;288;p3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  <p:sp>
        <p:nvSpPr>
          <p:cNvPr id="287" name="Google Shape;287;p36"/>
          <p:cNvSpPr txBox="1">
            <a:spLocks noGrp="1"/>
          </p:cNvSpPr>
          <p:nvPr>
            <p:ph type="body" idx="4294967295"/>
          </p:nvPr>
        </p:nvSpPr>
        <p:spPr>
          <a:xfrm>
            <a:off x="4071934" y="285734"/>
            <a:ext cx="4857752" cy="428626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err="1" smtClean="0"/>
              <a:t>Bluetooth</a:t>
            </a:r>
            <a:r>
              <a:rPr lang="tr-TR" sz="1800" dirty="0" smtClean="0"/>
              <a:t> haberleşme</a:t>
            </a: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err="1" smtClean="0"/>
              <a:t>Sensör</a:t>
            </a:r>
            <a:r>
              <a:rPr lang="tr-TR" sz="1800" dirty="0" smtClean="0"/>
              <a:t> verilerini analiz edip yorumlama</a:t>
            </a: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smtClean="0"/>
              <a:t>Anlık  </a:t>
            </a:r>
            <a:r>
              <a:rPr lang="tr-TR" sz="1800" dirty="0" err="1" smtClean="0"/>
              <a:t>aktivitileri</a:t>
            </a:r>
            <a:r>
              <a:rPr lang="tr-TR" sz="1800" dirty="0" smtClean="0"/>
              <a:t> görselleştirme</a:t>
            </a: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smtClean="0"/>
              <a:t>Cihazın durumu hakkında bilgi verme (sıcaklık durumu, </a:t>
            </a:r>
            <a:r>
              <a:rPr lang="tr-TR" sz="1800" dirty="0" err="1" smtClean="0"/>
              <a:t>log</a:t>
            </a:r>
            <a:r>
              <a:rPr lang="tr-TR" sz="1800" dirty="0" smtClean="0"/>
              <a:t> kaydı)</a:t>
            </a: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smtClean="0"/>
              <a:t>Server haberleşme</a:t>
            </a:r>
          </a:p>
          <a:p>
            <a:pPr marL="0" lvl="0" indent="0">
              <a:lnSpc>
                <a:spcPct val="150000"/>
              </a:lnSpc>
              <a:buFont typeface="Wingdings" pitchFamily="2" charset="2"/>
              <a:buChar char="Ø"/>
            </a:pPr>
            <a:r>
              <a:rPr lang="tr-TR" sz="1800" dirty="0" smtClean="0"/>
              <a:t>Serverdaki </a:t>
            </a:r>
            <a:r>
              <a:rPr lang="tr-TR" sz="1800" dirty="0" err="1" smtClean="0"/>
              <a:t>database’den</a:t>
            </a:r>
            <a:r>
              <a:rPr lang="tr-TR" sz="1800" dirty="0" smtClean="0"/>
              <a:t> veri isteme ve grafik analizi yapma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8194" name="AutoShape 2" descr="linux windows transparent ile ilgili gÃ¶rsel sonucu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grpSp>
        <p:nvGrpSpPr>
          <p:cNvPr id="14" name="Google Shape;213;p29"/>
          <p:cNvGrpSpPr/>
          <p:nvPr/>
        </p:nvGrpSpPr>
        <p:grpSpPr>
          <a:xfrm rot="2661371">
            <a:off x="135785" y="-58126"/>
            <a:ext cx="2441498" cy="1383717"/>
            <a:chOff x="2957320" y="2240903"/>
            <a:chExt cx="3040276" cy="1321414"/>
          </a:xfrm>
        </p:grpSpPr>
        <p:sp>
          <p:nvSpPr>
            <p:cNvPr id="15" name="Google Shape;214;p29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46E180"/>
                </a:gs>
                <a:gs pos="100000">
                  <a:srgbClr val="B8DF3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5;p29"/>
            <p:cNvSpPr/>
            <p:nvPr/>
          </p:nvSpPr>
          <p:spPr>
            <a:xfrm rot="19477874">
              <a:off x="3196441" y="3018825"/>
              <a:ext cx="638053" cy="54349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66666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8" name="Google Shape;216;p2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Mobil İzleme</a:t>
              </a:r>
              <a:endPara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sp>
        <p:nvSpPr>
          <p:cNvPr id="19" name="Google Shape;342;p38"/>
          <p:cNvSpPr/>
          <p:nvPr/>
        </p:nvSpPr>
        <p:spPr>
          <a:xfrm>
            <a:off x="421606" y="219889"/>
            <a:ext cx="214314" cy="358973"/>
          </a:xfrm>
          <a:custGeom>
            <a:avLst/>
            <a:gdLst/>
            <a:ahLst/>
            <a:cxnLst/>
            <a:rect l="l" t="t" r="r" b="b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684" name="Picture 4" descr="android transparent ile ilgili gÃ¶rsel sonucu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500048"/>
            <a:ext cx="3999303" cy="3990972"/>
          </a:xfrm>
          <a:prstGeom prst="rect">
            <a:avLst/>
          </a:prstGeom>
          <a:noFill/>
        </p:spPr>
      </p:pic>
      <p:pic>
        <p:nvPicPr>
          <p:cNvPr id="23" name="Picture 7" descr="E:\gtu logo.png"/>
          <p:cNvPicPr>
            <a:picLocks noChangeAspect="1" noChangeArrowheads="1"/>
          </p:cNvPicPr>
          <p:nvPr/>
        </p:nvPicPr>
        <p:blipFill>
          <a:blip r:embed="rId4">
            <a:lum bright="-100000" contrast="-100000"/>
          </a:blip>
          <a:srcRect/>
          <a:stretch>
            <a:fillRect/>
          </a:stretch>
        </p:blipFill>
        <p:spPr bwMode="auto">
          <a:xfrm>
            <a:off x="7786710" y="4357700"/>
            <a:ext cx="1071570" cy="6129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332</Words>
  <PresentationFormat>Ekran Gösterisi (16:9)</PresentationFormat>
  <Paragraphs>99</Paragraphs>
  <Slides>14</Slides>
  <Notes>14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14</vt:i4>
      </vt:variant>
    </vt:vector>
  </HeadingPairs>
  <TitlesOfParts>
    <vt:vector size="21" baseType="lpstr">
      <vt:lpstr>Arial</vt:lpstr>
      <vt:lpstr>Montserrat Light</vt:lpstr>
      <vt:lpstr>Montserrat ExtraBold</vt:lpstr>
      <vt:lpstr>Wingdings</vt:lpstr>
      <vt:lpstr>Montserrat</vt:lpstr>
      <vt:lpstr>맑은 고딕</vt:lpstr>
      <vt:lpstr>Juliet template</vt:lpstr>
      <vt:lpstr>Slayt 1</vt:lpstr>
      <vt:lpstr>Bilek Partner Nedir?</vt:lpstr>
      <vt:lpstr>BİZ KİMİZ?</vt:lpstr>
      <vt:lpstr>AMAÇ VE  HEDEFLER</vt:lpstr>
      <vt:lpstr>BİLEK PARTNER </vt:lpstr>
      <vt:lpstr>Slayt 6</vt:lpstr>
      <vt:lpstr>Slayt 7</vt:lpstr>
      <vt:lpstr>Slayt 8</vt:lpstr>
      <vt:lpstr>Slayt 9</vt:lpstr>
      <vt:lpstr>Slayt 10</vt:lpstr>
      <vt:lpstr>Slayt 11</vt:lpstr>
      <vt:lpstr>ANALİZ</vt:lpstr>
      <vt:lpstr>SONUÇ</vt:lpstr>
      <vt:lpstr>Teşekkürler!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“BİLEK PARTNER”  Akıllı Sağlık Takip Bilekliği</dc:title>
  <dc:creator>sinan elveren</dc:creator>
  <cp:lastModifiedBy>sinan elveren</cp:lastModifiedBy>
  <cp:revision>27</cp:revision>
  <dcterms:modified xsi:type="dcterms:W3CDTF">2019-05-26T01:54:39Z</dcterms:modified>
</cp:coreProperties>
</file>